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CC00"/>
    <a:srgbClr val="FF0066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4F33C-B969-4F61-81E6-40D0C7B1D840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1D2E4-4F8B-4F06-9D54-1F022C991F9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1D2E4-4F8B-4F06-9D54-1F022C991F9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6C36-DD88-407F-970E-ED0317482699}" type="datetimeFigureOut">
              <a:rPr lang="ru-RU" smtClean="0"/>
              <a:pPr/>
              <a:t>19.10.2010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CDE7-F670-4588-95B6-3F85792E0F5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42984"/>
            <a:ext cx="907645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Обобщающий урок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теме «Четырёхугольники»</a:t>
            </a:r>
            <a:endParaRPr kumimoji="0" lang="ru-RU" sz="5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429000"/>
            <a:ext cx="2428892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рапеция 5"/>
          <p:cNvSpPr/>
          <p:nvPr/>
        </p:nvSpPr>
        <p:spPr>
          <a:xfrm>
            <a:off x="3571868" y="3357562"/>
            <a:ext cx="2143140" cy="1571636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 rot="4677556">
            <a:off x="5286380" y="5143512"/>
            <a:ext cx="1643074" cy="1500198"/>
          </a:xfrm>
          <a:prstGeom prst="parallelogram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1928794" y="5214950"/>
            <a:ext cx="2071702" cy="135732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3429000"/>
            <a:ext cx="1440000" cy="1440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229600" cy="4525963"/>
          </a:xfrm>
        </p:spPr>
        <p:txBody>
          <a:bodyPr/>
          <a:lstStyle/>
          <a:p>
            <a:pPr algn="r">
              <a:buNone/>
            </a:pPr>
            <a:r>
              <a:rPr lang="ru-RU" i="1" dirty="0">
                <a:solidFill>
                  <a:srgbClr val="000066"/>
                </a:solidFill>
              </a:rPr>
              <a:t>Недостаточно только иметь </a:t>
            </a:r>
            <a:endParaRPr lang="ru-RU" dirty="0">
              <a:solidFill>
                <a:srgbClr val="000066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000066"/>
                </a:solidFill>
              </a:rPr>
              <a:t>хороший разум, но главное –</a:t>
            </a:r>
            <a:endParaRPr lang="ru-RU" dirty="0">
              <a:solidFill>
                <a:srgbClr val="000066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000066"/>
                </a:solidFill>
              </a:rPr>
              <a:t>это хорошо применять его.</a:t>
            </a:r>
            <a:endParaRPr lang="ru-RU" dirty="0">
              <a:solidFill>
                <a:srgbClr val="000066"/>
              </a:solidFill>
            </a:endParaRPr>
          </a:p>
          <a:p>
            <a:pPr algn="r">
              <a:buNone/>
            </a:pPr>
            <a:r>
              <a:rPr lang="ru-RU" i="1" dirty="0">
                <a:solidFill>
                  <a:srgbClr val="000066"/>
                </a:solidFill>
              </a:rPr>
              <a:t>Декарт</a:t>
            </a:r>
            <a:endParaRPr lang="ru-RU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AntonovnaEE\Рабочий стол\рисунки\C-21 Fritid, hobby\C21-27.ep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81915" y="428604"/>
            <a:ext cx="8333489" cy="3851282"/>
            <a:chOff x="381915" y="428604"/>
            <a:chExt cx="8333489" cy="3851282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381915" y="2463616"/>
              <a:ext cx="1080000" cy="108000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квадрат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4786314" y="2463617"/>
              <a:ext cx="2643206" cy="893945"/>
            </a:xfrm>
            <a:prstGeom prst="parallelogram">
              <a:avLst>
                <a:gd name="adj" fmla="val 49576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Параллелограмм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7399811" y="2168310"/>
              <a:ext cx="1315593" cy="1406678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ромб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185465" y="2463617"/>
              <a:ext cx="1656322" cy="74938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Прямоугольник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 flipH="1">
              <a:off x="1081251" y="1424009"/>
              <a:ext cx="2490617" cy="10396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rot="5400000">
              <a:off x="3115379" y="1649937"/>
              <a:ext cx="963443" cy="6639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5510377" y="1690738"/>
              <a:ext cx="257650" cy="772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>
              <a:off x="6013408" y="1517364"/>
              <a:ext cx="1668591" cy="94625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9" name="AutoShape 13"/>
            <p:cNvCxnSpPr>
              <a:cxnSpLocks noChangeShapeType="1"/>
            </p:cNvCxnSpPr>
            <p:nvPr/>
          </p:nvCxnSpPr>
          <p:spPr bwMode="auto">
            <a:xfrm flipH="1">
              <a:off x="4418432" y="1690738"/>
              <a:ext cx="208574" cy="17223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Трапеция 15"/>
            <p:cNvSpPr/>
            <p:nvPr/>
          </p:nvSpPr>
          <p:spPr>
            <a:xfrm>
              <a:off x="3444196" y="3422630"/>
              <a:ext cx="2000264" cy="857256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tx1"/>
                  </a:solidFill>
                </a:rPr>
                <a:t>трапеция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786050" y="428604"/>
              <a:ext cx="3500462" cy="1344168"/>
            </a:xfrm>
            <a:custGeom>
              <a:avLst/>
              <a:gdLst>
                <a:gd name="connsiteX0" fmla="*/ 0 w 2670048"/>
                <a:gd name="connsiteY0" fmla="*/ 704088 h 1344168"/>
                <a:gd name="connsiteX1" fmla="*/ 1289304 w 2670048"/>
                <a:gd name="connsiteY1" fmla="*/ 0 h 1344168"/>
                <a:gd name="connsiteX2" fmla="*/ 2670048 w 2670048"/>
                <a:gd name="connsiteY2" fmla="*/ 1133856 h 1344168"/>
                <a:gd name="connsiteX3" fmla="*/ 1417320 w 2670048"/>
                <a:gd name="connsiteY3" fmla="*/ 1344168 h 1344168"/>
                <a:gd name="connsiteX4" fmla="*/ 0 w 2670048"/>
                <a:gd name="connsiteY4" fmla="*/ 704088 h 134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0048" h="1344168">
                  <a:moveTo>
                    <a:pt x="0" y="704088"/>
                  </a:moveTo>
                  <a:lnTo>
                    <a:pt x="1289304" y="0"/>
                  </a:lnTo>
                  <a:lnTo>
                    <a:pt x="2670048" y="1133856"/>
                  </a:lnTo>
                  <a:lnTo>
                    <a:pt x="1417320" y="1344168"/>
                  </a:lnTo>
                  <a:lnTo>
                    <a:pt x="0" y="704088"/>
                  </a:lnTo>
                  <a:close/>
                </a:path>
              </a:pathLst>
            </a:cu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четырехугольники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Рисунок 25" descr="C:\PIC\C-41 Skole, undervisning\C41-21.ep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929066"/>
            <a:ext cx="1643074" cy="26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428604"/>
          <a:ext cx="8858311" cy="54477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29156"/>
                <a:gridCol w="1571636"/>
                <a:gridCol w="1143008"/>
                <a:gridCol w="642942"/>
                <a:gridCol w="1071569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Свойства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Паралле-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лограмм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Прямо-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угольник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Ромб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Квадрат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1.противолежащие стороны параллельны и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2.все стороны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3.все углы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4.противолежащие углы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5.все углы прямые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6.диагонали пересекаются и точкой пересечения делятся пополам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7.диагонали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8.диагонали взаимно перпендикулярны и являются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 биссектрисами его углов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9.имеет две оси симметрии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10.имеет четыре оси симметрии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428604"/>
          <a:ext cx="8858311" cy="60611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429156"/>
                <a:gridCol w="1571636"/>
                <a:gridCol w="1143008"/>
                <a:gridCol w="642942"/>
                <a:gridCol w="1071569"/>
              </a:tblGrid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Свойства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Паралле-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лограмм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Прямо-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угольник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Ромб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Квадрат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 anchor="ctr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1.противолежащие стороны параллельны и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2.все стороны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3.все углы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4.противолежащие углы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5.все углы прямые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6.диагонали пересекаются и точкой пересечения делятся пополам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7.диагонали равны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8.диагонали взаимно перпендикулярны и являются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 биссектрисами его углов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9.имеет две оси симметрии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8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10.имеет четыре оси симметрии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788" marR="587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</a:t>
                      </a:r>
                      <a:endParaRPr lang="ru-RU" sz="25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.jpg"/>
          <p:cNvPicPr>
            <a:picLocks noChangeAspect="1"/>
          </p:cNvPicPr>
          <p:nvPr/>
        </p:nvPicPr>
        <p:blipFill>
          <a:blip r:embed="rId3"/>
          <a:srcRect l="13192" t="14583" r="23102" b="22916"/>
          <a:stretch>
            <a:fillRect/>
          </a:stretch>
        </p:blipFill>
        <p:spPr>
          <a:xfrm rot="5400000">
            <a:off x="1357290" y="-857280"/>
            <a:ext cx="6429420" cy="8572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786182" y="1000108"/>
            <a:ext cx="50006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Постройте четырёхугольник по координатам его вершинам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А(0;8)  В(-6;0)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С(8;2) Д(2;-6) .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Определите вид получившегося четырёхугольника.  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C:\PIC\C-41 Skole, undervisning\C41-20.ep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348522" cy="413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214422"/>
          <a:ext cx="8858312" cy="428891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13174"/>
                <a:gridCol w="121190"/>
                <a:gridCol w="4423948"/>
              </a:tblGrid>
              <a:tr h="2076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 1</a:t>
                      </a:r>
                      <a:endParaRPr lang="ru-RU" sz="2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2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Вариант 2</a:t>
                      </a:r>
                      <a:endParaRPr lang="ru-RU" sz="2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696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уровень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07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1.Один из углов параллелограмма равен 55˚. Найдите остальные углы параллелограмма.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1.Один из углов параллелограмма равен 138˚. Найдите остальные углы параллелограмма.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09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2.Периметр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прямоугольника</a:t>
                      </a:r>
                      <a:r>
                        <a:rPr lang="ru-RU" sz="16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равен </a:t>
                      </a: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64см, а одна из его сторон больше другой стороны на 4см. Найдите стороны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прямоугольника.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2.Периметр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прямоугольника</a:t>
                      </a:r>
                      <a:r>
                        <a:rPr lang="ru-RU" sz="160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равен </a:t>
                      </a: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36см, а одна из его сторон больше другой стороны в 2 раза. Найдите стороны </a:t>
                      </a:r>
                      <a:r>
                        <a:rPr lang="ru-RU" sz="1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прямоугольника.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696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уровень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074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3.Диагональ ромба образует с одной из его сторон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 20˚. Найдите углы ромба.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3.Диагональ ромба образует с одной из его сторон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 25˚. Найдите углы ромба.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</a:tr>
              <a:tr h="207696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уровень</a:t>
                      </a:r>
                      <a:endParaRPr lang="ru-RU" sz="16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074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6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Докажите, что в равнобедренной трапеции углы при основании равны.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112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Докажите, что если углы при основании равны, то трапеция равнобедренная.</a:t>
                      </a:r>
                      <a:endParaRPr lang="ru-RU" sz="160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52" marR="58052" marT="0" marB="0"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285728"/>
            <a:ext cx="62831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Силу уму придают упражнения, а не покой.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3214678" y="2428868"/>
            <a:ext cx="2714644" cy="2500330"/>
          </a:xfrm>
          <a:prstGeom prst="smileyFace">
            <a:avLst>
              <a:gd name="adj" fmla="val -2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6286512" y="2500306"/>
            <a:ext cx="2714644" cy="2500330"/>
          </a:xfrm>
          <a:prstGeom prst="smileyFace">
            <a:avLst>
              <a:gd name="adj" fmla="val -4653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142844" y="2428868"/>
            <a:ext cx="2714644" cy="250033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428604"/>
            <a:ext cx="87639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«5» -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хорошо работал  и  у меня всё получилось</a:t>
            </a:r>
            <a:r>
              <a:rPr kumimoji="0" lang="ru-RU" sz="2800" b="0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4»  -  мне не удалось выполнить всё, что я наметил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ru-RU" sz="2800" b="1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«3» -мне было трудно и у меня не всё получилось</a:t>
            </a:r>
            <a:endParaRPr kumimoji="0" lang="ru-RU" sz="2800" b="0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379</Words>
  <Application>Microsoft Office PowerPoint</Application>
  <PresentationFormat>Экран (4:3)</PresentationFormat>
  <Paragraphs>114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School4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AntonovaEE</dc:creator>
  <cp:lastModifiedBy>Админ</cp:lastModifiedBy>
  <cp:revision>15</cp:revision>
  <dcterms:created xsi:type="dcterms:W3CDTF">2010-10-18T07:59:32Z</dcterms:created>
  <dcterms:modified xsi:type="dcterms:W3CDTF">2010-10-19T15:42:18Z</dcterms:modified>
</cp:coreProperties>
</file>