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9" r:id="rId3"/>
    <p:sldId id="273" r:id="rId4"/>
    <p:sldId id="274" r:id="rId5"/>
    <p:sldId id="261" r:id="rId6"/>
    <p:sldId id="263" r:id="rId7"/>
    <p:sldId id="280" r:id="rId8"/>
    <p:sldId id="264" r:id="rId9"/>
    <p:sldId id="265" r:id="rId10"/>
    <p:sldId id="278" r:id="rId11"/>
    <p:sldId id="266" r:id="rId12"/>
    <p:sldId id="267" r:id="rId13"/>
    <p:sldId id="279" r:id="rId14"/>
    <p:sldId id="281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514" autoAdjust="0"/>
  </p:normalViewPr>
  <p:slideViewPr>
    <p:cSldViewPr>
      <p:cViewPr varScale="1">
        <p:scale>
          <a:sx n="67" d="100"/>
          <a:sy n="67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9FC49F-797E-4A88-A0E5-E357E8F9D66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53BFC4-DF47-4A71-99F3-A8B16E0B64DA}">
      <dgm:prSet phldrT="[Текст]" custT="1"/>
      <dgm:spPr/>
      <dgm:t>
        <a:bodyPr/>
        <a:lstStyle/>
        <a:p>
          <a:r>
            <a:rPr lang="ru-RU" sz="4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Выпускной</a:t>
          </a:r>
          <a:endParaRPr lang="ru-RU" sz="4400" b="1" i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AFB31D-9C65-4E1D-8E51-A20C0FB67720}" type="parTrans" cxnId="{3A46CE5E-E157-4047-ACFD-AE72D4769F25}">
      <dgm:prSet/>
      <dgm:spPr/>
      <dgm:t>
        <a:bodyPr/>
        <a:lstStyle/>
        <a:p>
          <a:endParaRPr lang="ru-RU"/>
        </a:p>
      </dgm:t>
    </dgm:pt>
    <dgm:pt modelId="{CF9FBAE3-15C7-446A-8A1D-014340ED2919}" type="sibTrans" cxnId="{3A46CE5E-E157-4047-ACFD-AE72D4769F25}">
      <dgm:prSet/>
      <dgm:spPr/>
      <dgm:t>
        <a:bodyPr/>
        <a:lstStyle/>
        <a:p>
          <a:endParaRPr lang="ru-RU"/>
        </a:p>
      </dgm:t>
    </dgm:pt>
    <dgm:pt modelId="{BF0B3E84-F41F-4A71-848A-6B5AB70CAD9B}">
      <dgm:prSet phldrT="[Текст]" custT="1"/>
      <dgm:spPr/>
      <dgm:t>
        <a:bodyPr/>
        <a:lstStyle/>
        <a:p>
          <a:r>
            <a:rPr lang="ru-RU" sz="4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Вступительный</a:t>
          </a:r>
          <a:endParaRPr lang="ru-RU" sz="4400" b="1" i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0387ED-8E81-4D3E-82F0-85129B6B992B}" type="parTrans" cxnId="{B87261EB-46A9-474C-A35E-64B6788A1B40}">
      <dgm:prSet/>
      <dgm:spPr/>
      <dgm:t>
        <a:bodyPr/>
        <a:lstStyle/>
        <a:p>
          <a:endParaRPr lang="ru-RU"/>
        </a:p>
      </dgm:t>
    </dgm:pt>
    <dgm:pt modelId="{55AF54A7-861D-42BF-81F4-EF7E4CE70382}" type="sibTrans" cxnId="{B87261EB-46A9-474C-A35E-64B6788A1B40}">
      <dgm:prSet/>
      <dgm:spPr/>
      <dgm:t>
        <a:bodyPr/>
        <a:lstStyle/>
        <a:p>
          <a:endParaRPr lang="ru-RU"/>
        </a:p>
      </dgm:t>
    </dgm:pt>
    <dgm:pt modelId="{86752477-77A9-4DBE-AD03-C94BF37B4D32}">
      <dgm:prSet phldrT="[Текст]" custT="1"/>
      <dgm:spPr/>
      <dgm:t>
        <a:bodyPr/>
        <a:lstStyle/>
        <a:p>
          <a:r>
            <a:rPr lang="ru-RU" sz="4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вузовский</a:t>
          </a:r>
          <a:endParaRPr lang="ru-RU" sz="4400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2C707D-0930-41DB-953A-239769BB0F78}" type="parTrans" cxnId="{3EB42B09-CDB2-4CB3-AC1B-D29FA33836B6}">
      <dgm:prSet/>
      <dgm:spPr/>
      <dgm:t>
        <a:bodyPr/>
        <a:lstStyle/>
        <a:p>
          <a:endParaRPr lang="ru-RU"/>
        </a:p>
      </dgm:t>
    </dgm:pt>
    <dgm:pt modelId="{A182FD3E-6665-400D-B8CD-A4AD95B52D01}" type="sibTrans" cxnId="{3EB42B09-CDB2-4CB3-AC1B-D29FA33836B6}">
      <dgm:prSet/>
      <dgm:spPr/>
      <dgm:t>
        <a:bodyPr/>
        <a:lstStyle/>
        <a:p>
          <a:endParaRPr lang="ru-RU"/>
        </a:p>
      </dgm:t>
    </dgm:pt>
    <dgm:pt modelId="{1A13B2C4-2CF0-43DE-B942-A4B3622D0483}">
      <dgm:prSet phldrT="[Текст]" custT="1"/>
      <dgm:spPr/>
      <dgm:t>
        <a:bodyPr/>
        <a:lstStyle/>
        <a:p>
          <a:endParaRPr lang="ru-RU" sz="4400" b="1" i="1" dirty="0">
            <a:latin typeface="Times New Roman" pitchFamily="18" charset="0"/>
            <a:cs typeface="Times New Roman" pitchFamily="18" charset="0"/>
          </a:endParaRPr>
        </a:p>
      </dgm:t>
    </dgm:pt>
    <dgm:pt modelId="{650B0240-C459-4DA4-882C-C502C50E4211}" type="sibTrans" cxnId="{F2FD5D70-C348-4A6A-B78B-E3CF566084CB}">
      <dgm:prSet/>
      <dgm:spPr/>
      <dgm:t>
        <a:bodyPr/>
        <a:lstStyle/>
        <a:p>
          <a:endParaRPr lang="ru-RU"/>
        </a:p>
      </dgm:t>
    </dgm:pt>
    <dgm:pt modelId="{04ADAD60-2592-4136-8C15-DD38E2746A12}" type="parTrans" cxnId="{F2FD5D70-C348-4A6A-B78B-E3CF566084CB}">
      <dgm:prSet/>
      <dgm:spPr/>
      <dgm:t>
        <a:bodyPr/>
        <a:lstStyle/>
        <a:p>
          <a:endParaRPr lang="ru-RU"/>
        </a:p>
      </dgm:t>
    </dgm:pt>
    <dgm:pt modelId="{FFECE97B-9C65-4454-85F4-AEC809C82DBC}">
      <dgm:prSet custT="1"/>
      <dgm:spPr/>
      <dgm:t>
        <a:bodyPr/>
        <a:lstStyle/>
        <a:p>
          <a:r>
            <a:rPr lang="ru-RU" sz="4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школьный</a:t>
          </a:r>
          <a:endParaRPr lang="ru-RU" sz="4400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B996F6-04CE-40D7-A300-BA0EE5D85455}" type="sibTrans" cxnId="{0C643DC4-E4A7-488A-9608-F4D05BAFD157}">
      <dgm:prSet/>
      <dgm:spPr/>
      <dgm:t>
        <a:bodyPr/>
        <a:lstStyle/>
        <a:p>
          <a:endParaRPr lang="ru-RU"/>
        </a:p>
      </dgm:t>
    </dgm:pt>
    <dgm:pt modelId="{9E78D5DE-40F7-489C-B280-351C17EE8C4B}" type="parTrans" cxnId="{0C643DC4-E4A7-488A-9608-F4D05BAFD157}">
      <dgm:prSet/>
      <dgm:spPr/>
      <dgm:t>
        <a:bodyPr/>
        <a:lstStyle/>
        <a:p>
          <a:endParaRPr lang="ru-RU"/>
        </a:p>
      </dgm:t>
    </dgm:pt>
    <dgm:pt modelId="{79B32CEE-9E04-4C6A-B84A-077CB7F6E6D0}">
      <dgm:prSet phldrT="[Текст]" custT="1"/>
      <dgm:spPr/>
      <dgm:t>
        <a:bodyPr/>
        <a:lstStyle/>
        <a:p>
          <a:r>
            <a:rPr lang="ru-RU" sz="4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итоговый</a:t>
          </a:r>
          <a:endParaRPr lang="ru-RU" sz="4400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B1B8FCE-62D5-49DF-A56D-B0F6DDBB80AE}" type="sibTrans" cxnId="{648A955C-F84F-40F6-85DD-9B53C8FAEEAC}">
      <dgm:prSet/>
      <dgm:spPr/>
      <dgm:t>
        <a:bodyPr/>
        <a:lstStyle/>
        <a:p>
          <a:endParaRPr lang="ru-RU"/>
        </a:p>
      </dgm:t>
    </dgm:pt>
    <dgm:pt modelId="{B2D9C6E9-4D43-4642-869C-3F65542205D0}" type="parTrans" cxnId="{648A955C-F84F-40F6-85DD-9B53C8FAEEAC}">
      <dgm:prSet/>
      <dgm:spPr/>
      <dgm:t>
        <a:bodyPr/>
        <a:lstStyle/>
        <a:p>
          <a:endParaRPr lang="ru-RU"/>
        </a:p>
      </dgm:t>
    </dgm:pt>
    <dgm:pt modelId="{45F07166-B1FA-4B3D-B8D2-B92B85DDCE85}" type="pres">
      <dgm:prSet presAssocID="{3F9FC49F-797E-4A88-A0E5-E357E8F9D66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D2EB15D-5FD0-4C63-A371-66526DDCD2A4}" type="pres">
      <dgm:prSet presAssocID="{4053BFC4-DF47-4A71-99F3-A8B16E0B64DA}" presName="linNode" presStyleCnt="0"/>
      <dgm:spPr/>
    </dgm:pt>
    <dgm:pt modelId="{04C47513-0882-458A-8730-EB2FC50813A7}" type="pres">
      <dgm:prSet presAssocID="{4053BFC4-DF47-4A71-99F3-A8B16E0B64DA}" presName="parentShp" presStyleLbl="node1" presStyleIdx="0" presStyleCnt="2" custScaleY="84617" custLinFactNeighborY="-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9C35CE-E119-46A8-941F-FC53E14917A7}" type="pres">
      <dgm:prSet presAssocID="{4053BFC4-DF47-4A71-99F3-A8B16E0B64DA}" presName="childShp" presStyleLbl="bgAccFollowNode1" presStyleIdx="0" presStyleCnt="2" custScaleX="88080" custScaleY="96373" custLinFactNeighborX="-432" custLinFactNeighborY="-4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C21CC7-C4A9-4A60-B098-AAE91A1FB20D}" type="pres">
      <dgm:prSet presAssocID="{CF9FBAE3-15C7-446A-8A1D-014340ED2919}" presName="spacing" presStyleCnt="0"/>
      <dgm:spPr/>
    </dgm:pt>
    <dgm:pt modelId="{C31AF4DD-F851-4890-BBD0-2766FA865CD1}" type="pres">
      <dgm:prSet presAssocID="{BF0B3E84-F41F-4A71-848A-6B5AB70CAD9B}" presName="linNode" presStyleCnt="0"/>
      <dgm:spPr/>
    </dgm:pt>
    <dgm:pt modelId="{94C31A1F-BD49-4CB5-971C-F06F29D85B6F}" type="pres">
      <dgm:prSet presAssocID="{BF0B3E84-F41F-4A71-848A-6B5AB70CAD9B}" presName="parentShp" presStyleLbl="node1" presStyleIdx="1" presStyleCnt="2" custScaleX="144790" custLinFactNeighborY="-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6CAE73-E1A6-4263-AE89-E11CD5276737}" type="pres">
      <dgm:prSet presAssocID="{BF0B3E84-F41F-4A71-848A-6B5AB70CAD9B}" presName="childShp" presStyleLbl="bgAccFollowNode1" presStyleIdx="1" presStyleCnt="2" custScaleX="70140" custScaleY="39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FD5D70-C348-4A6A-B78B-E3CF566084CB}" srcId="{4053BFC4-DF47-4A71-99F3-A8B16E0B64DA}" destId="{1A13B2C4-2CF0-43DE-B942-A4B3622D0483}" srcOrd="2" destOrd="0" parTransId="{04ADAD60-2592-4136-8C15-DD38E2746A12}" sibTransId="{650B0240-C459-4DA4-882C-C502C50E4211}"/>
    <dgm:cxn modelId="{3EB42B09-CDB2-4CB3-AC1B-D29FA33836B6}" srcId="{BF0B3E84-F41F-4A71-848A-6B5AB70CAD9B}" destId="{86752477-77A9-4DBE-AD03-C94BF37B4D32}" srcOrd="0" destOrd="0" parTransId="{142C707D-0930-41DB-953A-239769BB0F78}" sibTransId="{A182FD3E-6665-400D-B8CD-A4AD95B52D01}"/>
    <dgm:cxn modelId="{3A46CE5E-E157-4047-ACFD-AE72D4769F25}" srcId="{3F9FC49F-797E-4A88-A0E5-E357E8F9D662}" destId="{4053BFC4-DF47-4A71-99F3-A8B16E0B64DA}" srcOrd="0" destOrd="0" parTransId="{8BAFB31D-9C65-4E1D-8E51-A20C0FB67720}" sibTransId="{CF9FBAE3-15C7-446A-8A1D-014340ED2919}"/>
    <dgm:cxn modelId="{B87261EB-46A9-474C-A35E-64B6788A1B40}" srcId="{3F9FC49F-797E-4A88-A0E5-E357E8F9D662}" destId="{BF0B3E84-F41F-4A71-848A-6B5AB70CAD9B}" srcOrd="1" destOrd="0" parTransId="{4C0387ED-8E81-4D3E-82F0-85129B6B992B}" sibTransId="{55AF54A7-861D-42BF-81F4-EF7E4CE70382}"/>
    <dgm:cxn modelId="{55EFC67C-9621-43D7-9263-403D86BA4162}" type="presOf" srcId="{4053BFC4-DF47-4A71-99F3-A8B16E0B64DA}" destId="{04C47513-0882-458A-8730-EB2FC50813A7}" srcOrd="0" destOrd="0" presId="urn:microsoft.com/office/officeart/2005/8/layout/vList6"/>
    <dgm:cxn modelId="{35CD5B1E-E3AD-40FF-AA41-C1D4C3B57D7E}" type="presOf" srcId="{86752477-77A9-4DBE-AD03-C94BF37B4D32}" destId="{F06CAE73-E1A6-4263-AE89-E11CD5276737}" srcOrd="0" destOrd="0" presId="urn:microsoft.com/office/officeart/2005/8/layout/vList6"/>
    <dgm:cxn modelId="{BD1B09B9-425F-4AC2-8A68-17FE89EA6316}" type="presOf" srcId="{BF0B3E84-F41F-4A71-848A-6B5AB70CAD9B}" destId="{94C31A1F-BD49-4CB5-971C-F06F29D85B6F}" srcOrd="0" destOrd="0" presId="urn:microsoft.com/office/officeart/2005/8/layout/vList6"/>
    <dgm:cxn modelId="{0C643DC4-E4A7-488A-9608-F4D05BAFD157}" srcId="{4053BFC4-DF47-4A71-99F3-A8B16E0B64DA}" destId="{FFECE97B-9C65-4454-85F4-AEC809C82DBC}" srcOrd="1" destOrd="0" parTransId="{9E78D5DE-40F7-489C-B280-351C17EE8C4B}" sibTransId="{74B996F6-04CE-40D7-A300-BA0EE5D85455}"/>
    <dgm:cxn modelId="{C981CCE0-AF6F-4D93-A635-84F1532BA16B}" type="presOf" srcId="{1A13B2C4-2CF0-43DE-B942-A4B3622D0483}" destId="{C59C35CE-E119-46A8-941F-FC53E14917A7}" srcOrd="0" destOrd="2" presId="urn:microsoft.com/office/officeart/2005/8/layout/vList6"/>
    <dgm:cxn modelId="{648A955C-F84F-40F6-85DD-9B53C8FAEEAC}" srcId="{4053BFC4-DF47-4A71-99F3-A8B16E0B64DA}" destId="{79B32CEE-9E04-4C6A-B84A-077CB7F6E6D0}" srcOrd="0" destOrd="0" parTransId="{B2D9C6E9-4D43-4642-869C-3F65542205D0}" sibTransId="{1B1B8FCE-62D5-49DF-A56D-B0F6DDBB80AE}"/>
    <dgm:cxn modelId="{C3A4DB1D-EB0B-44E3-8CD5-40BA13F5C3C9}" type="presOf" srcId="{79B32CEE-9E04-4C6A-B84A-077CB7F6E6D0}" destId="{C59C35CE-E119-46A8-941F-FC53E14917A7}" srcOrd="0" destOrd="0" presId="urn:microsoft.com/office/officeart/2005/8/layout/vList6"/>
    <dgm:cxn modelId="{C7FD2CC5-D0E7-4BC1-B7ED-BACE3A42D6DE}" type="presOf" srcId="{FFECE97B-9C65-4454-85F4-AEC809C82DBC}" destId="{C59C35CE-E119-46A8-941F-FC53E14917A7}" srcOrd="0" destOrd="1" presId="urn:microsoft.com/office/officeart/2005/8/layout/vList6"/>
    <dgm:cxn modelId="{07F8086B-CC40-4E17-ABF9-362669528344}" type="presOf" srcId="{3F9FC49F-797E-4A88-A0E5-E357E8F9D662}" destId="{45F07166-B1FA-4B3D-B8D2-B92B85DDCE85}" srcOrd="0" destOrd="0" presId="urn:microsoft.com/office/officeart/2005/8/layout/vList6"/>
    <dgm:cxn modelId="{BD1547E3-5C7B-4123-AC0F-2B9C96C07073}" type="presParOf" srcId="{45F07166-B1FA-4B3D-B8D2-B92B85DDCE85}" destId="{4D2EB15D-5FD0-4C63-A371-66526DDCD2A4}" srcOrd="0" destOrd="0" presId="urn:microsoft.com/office/officeart/2005/8/layout/vList6"/>
    <dgm:cxn modelId="{4E9CA95D-B8C0-4785-9A99-2EC818F02758}" type="presParOf" srcId="{4D2EB15D-5FD0-4C63-A371-66526DDCD2A4}" destId="{04C47513-0882-458A-8730-EB2FC50813A7}" srcOrd="0" destOrd="0" presId="urn:microsoft.com/office/officeart/2005/8/layout/vList6"/>
    <dgm:cxn modelId="{1DD0CE4F-9D8B-4B12-A32F-C8D62E3465D3}" type="presParOf" srcId="{4D2EB15D-5FD0-4C63-A371-66526DDCD2A4}" destId="{C59C35CE-E119-46A8-941F-FC53E14917A7}" srcOrd="1" destOrd="0" presId="urn:microsoft.com/office/officeart/2005/8/layout/vList6"/>
    <dgm:cxn modelId="{64790449-B659-4D9D-AA12-331D199B8BF6}" type="presParOf" srcId="{45F07166-B1FA-4B3D-B8D2-B92B85DDCE85}" destId="{93C21CC7-C4A9-4A60-B098-AAE91A1FB20D}" srcOrd="1" destOrd="0" presId="urn:microsoft.com/office/officeart/2005/8/layout/vList6"/>
    <dgm:cxn modelId="{C5155D1E-91A5-4E4F-900B-72CECF1D874E}" type="presParOf" srcId="{45F07166-B1FA-4B3D-B8D2-B92B85DDCE85}" destId="{C31AF4DD-F851-4890-BBD0-2766FA865CD1}" srcOrd="2" destOrd="0" presId="urn:microsoft.com/office/officeart/2005/8/layout/vList6"/>
    <dgm:cxn modelId="{5D3A98CD-6D92-496B-910A-4B315758BA45}" type="presParOf" srcId="{C31AF4DD-F851-4890-BBD0-2766FA865CD1}" destId="{94C31A1F-BD49-4CB5-971C-F06F29D85B6F}" srcOrd="0" destOrd="0" presId="urn:microsoft.com/office/officeart/2005/8/layout/vList6"/>
    <dgm:cxn modelId="{A003F7F3-0F19-4E43-A113-EC064EDC9942}" type="presParOf" srcId="{C31AF4DD-F851-4890-BBD0-2766FA865CD1}" destId="{F06CAE73-E1A6-4263-AE89-E11CD5276737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A4677C-2214-4DA4-904D-AE74581B387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F3D898-D053-4673-BB3A-601FE69A81AF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F4D58E25-332A-4D87-AB1D-EC156374DB11}" type="parTrans" cxnId="{6BC03B6C-8891-4358-BD2E-8041F0F23503}">
      <dgm:prSet/>
      <dgm:spPr/>
      <dgm:t>
        <a:bodyPr/>
        <a:lstStyle/>
        <a:p>
          <a:endParaRPr lang="ru-RU"/>
        </a:p>
      </dgm:t>
    </dgm:pt>
    <dgm:pt modelId="{5CD7AEC9-0A32-4DA8-90A9-90A1C72A18C3}" type="sibTrans" cxnId="{6BC03B6C-8891-4358-BD2E-8041F0F23503}">
      <dgm:prSet/>
      <dgm:spPr/>
      <dgm:t>
        <a:bodyPr/>
        <a:lstStyle/>
        <a:p>
          <a:endParaRPr lang="ru-RU"/>
        </a:p>
      </dgm:t>
    </dgm:pt>
    <dgm:pt modelId="{11558D77-3349-4054-80D9-9308F20B1980}">
      <dgm:prSet phldrT="[Текст]" custT="1"/>
      <dgm:spPr/>
      <dgm:t>
        <a:bodyPr/>
        <a:lstStyle/>
        <a:p>
          <a:pPr algn="ctr"/>
          <a:r>
            <a: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интеллектуальное  развитие учащихся, характерное для математической деятельности  и  необходимое человеку для жизни в современном обществе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C4C082A-B76A-4AB1-9436-42924F9F3C37}" type="parTrans" cxnId="{3AAD6D62-D508-40DF-8326-6E541B29BF59}">
      <dgm:prSet/>
      <dgm:spPr/>
      <dgm:t>
        <a:bodyPr/>
        <a:lstStyle/>
        <a:p>
          <a:endParaRPr lang="ru-RU"/>
        </a:p>
      </dgm:t>
    </dgm:pt>
    <dgm:pt modelId="{47D4C6B5-A80B-49EC-AB80-E652C89AA8F4}" type="sibTrans" cxnId="{3AAD6D62-D508-40DF-8326-6E541B29BF59}">
      <dgm:prSet/>
      <dgm:spPr/>
      <dgm:t>
        <a:bodyPr/>
        <a:lstStyle/>
        <a:p>
          <a:endParaRPr lang="ru-RU"/>
        </a:p>
      </dgm:t>
    </dgm:pt>
    <dgm:pt modelId="{CE3A0BE1-BDE7-4F35-9A6D-90C512A513F1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EEC9846A-73F1-4F27-AEA9-5C591C9DE7CC}" type="parTrans" cxnId="{1DD852EE-FE98-4883-8447-C873A5C34351}">
      <dgm:prSet/>
      <dgm:spPr/>
      <dgm:t>
        <a:bodyPr/>
        <a:lstStyle/>
        <a:p>
          <a:endParaRPr lang="ru-RU"/>
        </a:p>
      </dgm:t>
    </dgm:pt>
    <dgm:pt modelId="{CFE4DCFF-A9EE-4203-AB08-E87097B88A25}" type="sibTrans" cxnId="{1DD852EE-FE98-4883-8447-C873A5C34351}">
      <dgm:prSet/>
      <dgm:spPr/>
      <dgm:t>
        <a:bodyPr/>
        <a:lstStyle/>
        <a:p>
          <a:endParaRPr lang="ru-RU"/>
        </a:p>
      </dgm:t>
    </dgm:pt>
    <dgm:pt modelId="{D2A46CDD-7FCC-47B2-9008-3CBB4678FE82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202C64C3-C468-474D-8134-865D09076497}" type="parTrans" cxnId="{04AEF2D5-08D7-42DD-905F-36F3F1840984}">
      <dgm:prSet/>
      <dgm:spPr/>
      <dgm:t>
        <a:bodyPr/>
        <a:lstStyle/>
        <a:p>
          <a:endParaRPr lang="ru-RU"/>
        </a:p>
      </dgm:t>
    </dgm:pt>
    <dgm:pt modelId="{7402C341-A6EB-4B89-B371-BE7F5C63D523}" type="sibTrans" cxnId="{04AEF2D5-08D7-42DD-905F-36F3F1840984}">
      <dgm:prSet/>
      <dgm:spPr/>
      <dgm:t>
        <a:bodyPr/>
        <a:lstStyle/>
        <a:p>
          <a:endParaRPr lang="ru-RU"/>
        </a:p>
      </dgm:t>
    </dgm:pt>
    <dgm:pt modelId="{91950CE1-8961-4641-B6A2-4E8ADD852299}">
      <dgm:prSet phldrT="[Текст]" custT="1"/>
      <dgm:spPr/>
      <dgm:t>
        <a:bodyPr/>
        <a:lstStyle/>
        <a:p>
          <a:pPr algn="ctr">
            <a:lnSpc>
              <a:spcPct val="90000"/>
            </a:lnSpc>
          </a:pPr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практическая  помощь учащимся в подготовке  к  ЕГЭ  через повторение, систематизацию, расширение и углубление  знаний                                                                                                                               </a:t>
          </a:r>
          <a:endParaRPr lang="ru-RU" sz="2400" dirty="0"/>
        </a:p>
      </dgm:t>
    </dgm:pt>
    <dgm:pt modelId="{380855D6-FD6C-4D5B-816F-29F332E713F8}" type="parTrans" cxnId="{D3CBA45D-486C-4C44-969A-A861FFCA61D5}">
      <dgm:prSet/>
      <dgm:spPr/>
      <dgm:t>
        <a:bodyPr/>
        <a:lstStyle/>
        <a:p>
          <a:endParaRPr lang="ru-RU"/>
        </a:p>
      </dgm:t>
    </dgm:pt>
    <dgm:pt modelId="{A77F1881-941E-4665-8C80-7B4FF68ED9B0}" type="sibTrans" cxnId="{D3CBA45D-486C-4C44-969A-A861FFCA61D5}">
      <dgm:prSet/>
      <dgm:spPr/>
      <dgm:t>
        <a:bodyPr/>
        <a:lstStyle/>
        <a:p>
          <a:endParaRPr lang="ru-RU"/>
        </a:p>
      </dgm:t>
    </dgm:pt>
    <dgm:pt modelId="{D723999A-D467-4F96-B088-63BDB5104DE5}">
      <dgm:prSet phldrT="[Текст]" custT="1"/>
      <dgm:spPr/>
      <dgm:t>
        <a:bodyPr/>
        <a:lstStyle/>
        <a:p>
          <a:pPr algn="ctr"/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 дифференциация и индивидуализация обучения учащихся соответствии с их способностями и  потребностями                          </a:t>
          </a:r>
          <a:r>
            <a:rPr lang="ru-RU" sz="1700" b="1" i="1" dirty="0" smtClean="0">
              <a:latin typeface="Times New Roman" pitchFamily="18" charset="0"/>
              <a:cs typeface="Times New Roman" pitchFamily="18" charset="0"/>
            </a:rPr>
            <a:t>                                          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FEABED4F-05A1-4AD9-BD10-EB58B9902EAA}" type="parTrans" cxnId="{1269F8C8-5647-4D82-81D6-E35ACDFC7AC5}">
      <dgm:prSet/>
      <dgm:spPr/>
      <dgm:t>
        <a:bodyPr/>
        <a:lstStyle/>
        <a:p>
          <a:endParaRPr lang="ru-RU"/>
        </a:p>
      </dgm:t>
    </dgm:pt>
    <dgm:pt modelId="{2DA7CBE2-11C3-4CE0-BAE5-A7EE0F7F93F1}" type="sibTrans" cxnId="{1269F8C8-5647-4D82-81D6-E35ACDFC7AC5}">
      <dgm:prSet/>
      <dgm:spPr/>
      <dgm:t>
        <a:bodyPr/>
        <a:lstStyle/>
        <a:p>
          <a:endParaRPr lang="ru-RU"/>
        </a:p>
      </dgm:t>
    </dgm:pt>
    <dgm:pt modelId="{A1B84A2A-4966-4397-A310-DBABA13482D4}" type="pres">
      <dgm:prSet presAssocID="{1AA4677C-2214-4DA4-904D-AE74581B38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B01C7C-92B0-4271-B0BB-5D05E5A6C22F}" type="pres">
      <dgm:prSet presAssocID="{02F3D898-D053-4673-BB3A-601FE69A81AF}" presName="linNode" presStyleCnt="0"/>
      <dgm:spPr/>
    </dgm:pt>
    <dgm:pt modelId="{A841AA46-EF5E-44FD-BE7F-E27161262DCC}" type="pres">
      <dgm:prSet presAssocID="{02F3D898-D053-4673-BB3A-601FE69A81AF}" presName="parentText" presStyleLbl="node1" presStyleIdx="0" presStyleCnt="3" custScaleX="41841" custLinFactNeighborX="-13309" custLinFactNeighborY="-6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04FB5-4FAC-4588-AC67-2D11D5CEDAFB}" type="pres">
      <dgm:prSet presAssocID="{02F3D898-D053-4673-BB3A-601FE69A81AF}" presName="descendantText" presStyleLbl="alignAccFollowNode1" presStyleIdx="0" presStyleCnt="3" custScaleX="127127" custScaleY="112626" custLinFactNeighborX="905" custLinFactNeighborY="5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6966C-1A5D-422D-A98B-70B3A5BC316E}" type="pres">
      <dgm:prSet presAssocID="{5CD7AEC9-0A32-4DA8-90A9-90A1C72A18C3}" presName="sp" presStyleCnt="0"/>
      <dgm:spPr/>
    </dgm:pt>
    <dgm:pt modelId="{E6DFDC3E-33C6-423F-8148-281A457BE94E}" type="pres">
      <dgm:prSet presAssocID="{CE3A0BE1-BDE7-4F35-9A6D-90C512A513F1}" presName="linNode" presStyleCnt="0"/>
      <dgm:spPr/>
    </dgm:pt>
    <dgm:pt modelId="{2C7A17AC-B544-433E-9500-F4FB137BF8B1}" type="pres">
      <dgm:prSet presAssocID="{CE3A0BE1-BDE7-4F35-9A6D-90C512A513F1}" presName="parentText" presStyleLbl="node1" presStyleIdx="1" presStyleCnt="3" custScaleX="42746" custLinFactNeighborX="-13309" custLinFactNeighborY="43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F9570-5F1A-43F4-A721-706CF809291F}" type="pres">
      <dgm:prSet presAssocID="{CE3A0BE1-BDE7-4F35-9A6D-90C512A513F1}" presName="descendantText" presStyleLbl="alignAccFollowNode1" presStyleIdx="1" presStyleCnt="3" custScaleX="129331" custScaleY="111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52A1C-4C83-436D-A3E7-46EEA1D74290}" type="pres">
      <dgm:prSet presAssocID="{CFE4DCFF-A9EE-4203-AB08-E87097B88A25}" presName="sp" presStyleCnt="0"/>
      <dgm:spPr/>
    </dgm:pt>
    <dgm:pt modelId="{D89AEA38-CF1C-426D-9663-FFCB63E82A0A}" type="pres">
      <dgm:prSet presAssocID="{D2A46CDD-7FCC-47B2-9008-3CBB4678FE82}" presName="linNode" presStyleCnt="0"/>
      <dgm:spPr/>
    </dgm:pt>
    <dgm:pt modelId="{E22FC22F-FFC6-40B7-9CE7-3D810A75866E}" type="pres">
      <dgm:prSet presAssocID="{D2A46CDD-7FCC-47B2-9008-3CBB4678FE82}" presName="parentText" presStyleLbl="node1" presStyleIdx="2" presStyleCnt="3" custScaleX="41899" custLinFactNeighborX="-12750" custLinFactNeighborY="-35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98545-B881-4E06-B6A4-673CDC0018BD}" type="pres">
      <dgm:prSet presAssocID="{D2A46CDD-7FCC-47B2-9008-3CBB4678FE82}" presName="descendantText" presStyleLbl="alignAccFollowNode1" presStyleIdx="2" presStyleCnt="3" custScaleX="127898" custScaleY="114279" custLinFactNeighborX="1403" custLinFactNeighborY="2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9D3EA4-2BA2-471C-A040-7BD1FD9CD0D1}" type="presOf" srcId="{11558D77-3349-4054-80D9-9308F20B1980}" destId="{6D704FB5-4FAC-4588-AC67-2D11D5CEDAFB}" srcOrd="0" destOrd="0" presId="urn:microsoft.com/office/officeart/2005/8/layout/vList5"/>
    <dgm:cxn modelId="{6BC03B6C-8891-4358-BD2E-8041F0F23503}" srcId="{1AA4677C-2214-4DA4-904D-AE74581B3873}" destId="{02F3D898-D053-4673-BB3A-601FE69A81AF}" srcOrd="0" destOrd="0" parTransId="{F4D58E25-332A-4D87-AB1D-EC156374DB11}" sibTransId="{5CD7AEC9-0A32-4DA8-90A9-90A1C72A18C3}"/>
    <dgm:cxn modelId="{3AAD6D62-D508-40DF-8326-6E541B29BF59}" srcId="{02F3D898-D053-4673-BB3A-601FE69A81AF}" destId="{11558D77-3349-4054-80D9-9308F20B1980}" srcOrd="0" destOrd="0" parTransId="{9C4C082A-B76A-4AB1-9436-42924F9F3C37}" sibTransId="{47D4C6B5-A80B-49EC-AB80-E652C89AA8F4}"/>
    <dgm:cxn modelId="{1269F8C8-5647-4D82-81D6-E35ACDFC7AC5}" srcId="{CE3A0BE1-BDE7-4F35-9A6D-90C512A513F1}" destId="{D723999A-D467-4F96-B088-63BDB5104DE5}" srcOrd="0" destOrd="0" parTransId="{FEABED4F-05A1-4AD9-BD10-EB58B9902EAA}" sibTransId="{2DA7CBE2-11C3-4CE0-BAE5-A7EE0F7F93F1}"/>
    <dgm:cxn modelId="{D54B7792-4F8C-40EE-9B0E-EB3F248B49BA}" type="presOf" srcId="{02F3D898-D053-4673-BB3A-601FE69A81AF}" destId="{A841AA46-EF5E-44FD-BE7F-E27161262DCC}" srcOrd="0" destOrd="0" presId="urn:microsoft.com/office/officeart/2005/8/layout/vList5"/>
    <dgm:cxn modelId="{95951424-9FCF-4382-A209-BBACBFEBB270}" type="presOf" srcId="{1AA4677C-2214-4DA4-904D-AE74581B3873}" destId="{A1B84A2A-4966-4397-A310-DBABA13482D4}" srcOrd="0" destOrd="0" presId="urn:microsoft.com/office/officeart/2005/8/layout/vList5"/>
    <dgm:cxn modelId="{1D4A6398-D203-4886-97AE-96C688A56B51}" type="presOf" srcId="{D723999A-D467-4F96-B088-63BDB5104DE5}" destId="{863F9570-5F1A-43F4-A721-706CF809291F}" srcOrd="0" destOrd="0" presId="urn:microsoft.com/office/officeart/2005/8/layout/vList5"/>
    <dgm:cxn modelId="{D3CBA45D-486C-4C44-969A-A861FFCA61D5}" srcId="{D2A46CDD-7FCC-47B2-9008-3CBB4678FE82}" destId="{91950CE1-8961-4641-B6A2-4E8ADD852299}" srcOrd="0" destOrd="0" parTransId="{380855D6-FD6C-4D5B-816F-29F332E713F8}" sibTransId="{A77F1881-941E-4665-8C80-7B4FF68ED9B0}"/>
    <dgm:cxn modelId="{04AEF2D5-08D7-42DD-905F-36F3F1840984}" srcId="{1AA4677C-2214-4DA4-904D-AE74581B3873}" destId="{D2A46CDD-7FCC-47B2-9008-3CBB4678FE82}" srcOrd="2" destOrd="0" parTransId="{202C64C3-C468-474D-8134-865D09076497}" sibTransId="{7402C341-A6EB-4B89-B371-BE7F5C63D523}"/>
    <dgm:cxn modelId="{1DD852EE-FE98-4883-8447-C873A5C34351}" srcId="{1AA4677C-2214-4DA4-904D-AE74581B3873}" destId="{CE3A0BE1-BDE7-4F35-9A6D-90C512A513F1}" srcOrd="1" destOrd="0" parTransId="{EEC9846A-73F1-4F27-AEA9-5C591C9DE7CC}" sibTransId="{CFE4DCFF-A9EE-4203-AB08-E87097B88A25}"/>
    <dgm:cxn modelId="{E6FB0C9E-E358-49F6-AA42-AF9AD3071FBB}" type="presOf" srcId="{CE3A0BE1-BDE7-4F35-9A6D-90C512A513F1}" destId="{2C7A17AC-B544-433E-9500-F4FB137BF8B1}" srcOrd="0" destOrd="0" presId="urn:microsoft.com/office/officeart/2005/8/layout/vList5"/>
    <dgm:cxn modelId="{2A14CFAE-3A79-4C1B-8CBC-BA70B3163C05}" type="presOf" srcId="{91950CE1-8961-4641-B6A2-4E8ADD852299}" destId="{77D98545-B881-4E06-B6A4-673CDC0018BD}" srcOrd="0" destOrd="0" presId="urn:microsoft.com/office/officeart/2005/8/layout/vList5"/>
    <dgm:cxn modelId="{9AFA6DE3-DAE7-466B-AFDB-37D9C8AB771A}" type="presOf" srcId="{D2A46CDD-7FCC-47B2-9008-3CBB4678FE82}" destId="{E22FC22F-FFC6-40B7-9CE7-3D810A75866E}" srcOrd="0" destOrd="0" presId="urn:microsoft.com/office/officeart/2005/8/layout/vList5"/>
    <dgm:cxn modelId="{C65A076E-B781-4829-8C3E-C8A51437A6F2}" type="presParOf" srcId="{A1B84A2A-4966-4397-A310-DBABA13482D4}" destId="{D3B01C7C-92B0-4271-B0BB-5D05E5A6C22F}" srcOrd="0" destOrd="0" presId="urn:microsoft.com/office/officeart/2005/8/layout/vList5"/>
    <dgm:cxn modelId="{36EF388B-27A1-4B7D-BADC-A191E9F308C1}" type="presParOf" srcId="{D3B01C7C-92B0-4271-B0BB-5D05E5A6C22F}" destId="{A841AA46-EF5E-44FD-BE7F-E27161262DCC}" srcOrd="0" destOrd="0" presId="urn:microsoft.com/office/officeart/2005/8/layout/vList5"/>
    <dgm:cxn modelId="{73A3A1DE-F5C0-4854-8B59-6F5B365ACD5B}" type="presParOf" srcId="{D3B01C7C-92B0-4271-B0BB-5D05E5A6C22F}" destId="{6D704FB5-4FAC-4588-AC67-2D11D5CEDAFB}" srcOrd="1" destOrd="0" presId="urn:microsoft.com/office/officeart/2005/8/layout/vList5"/>
    <dgm:cxn modelId="{E666DA82-62B1-4DC6-9A73-0AFBD037C5D0}" type="presParOf" srcId="{A1B84A2A-4966-4397-A310-DBABA13482D4}" destId="{4726966C-1A5D-422D-A98B-70B3A5BC316E}" srcOrd="1" destOrd="0" presId="urn:microsoft.com/office/officeart/2005/8/layout/vList5"/>
    <dgm:cxn modelId="{E5702562-A651-4CE2-A943-C81CCF692505}" type="presParOf" srcId="{A1B84A2A-4966-4397-A310-DBABA13482D4}" destId="{E6DFDC3E-33C6-423F-8148-281A457BE94E}" srcOrd="2" destOrd="0" presId="urn:microsoft.com/office/officeart/2005/8/layout/vList5"/>
    <dgm:cxn modelId="{6AD9400D-8BBA-464D-B65B-4ED716A1F837}" type="presParOf" srcId="{E6DFDC3E-33C6-423F-8148-281A457BE94E}" destId="{2C7A17AC-B544-433E-9500-F4FB137BF8B1}" srcOrd="0" destOrd="0" presId="urn:microsoft.com/office/officeart/2005/8/layout/vList5"/>
    <dgm:cxn modelId="{62B08F54-8D3F-4BF3-BE48-9DD6C239D0A6}" type="presParOf" srcId="{E6DFDC3E-33C6-423F-8148-281A457BE94E}" destId="{863F9570-5F1A-43F4-A721-706CF809291F}" srcOrd="1" destOrd="0" presId="urn:microsoft.com/office/officeart/2005/8/layout/vList5"/>
    <dgm:cxn modelId="{40128655-6467-45EA-9088-40032E180741}" type="presParOf" srcId="{A1B84A2A-4966-4397-A310-DBABA13482D4}" destId="{5C952A1C-4C83-436D-A3E7-46EEA1D74290}" srcOrd="3" destOrd="0" presId="urn:microsoft.com/office/officeart/2005/8/layout/vList5"/>
    <dgm:cxn modelId="{232CAF0A-031A-45B7-8AB7-9F2AEE23DD38}" type="presParOf" srcId="{A1B84A2A-4966-4397-A310-DBABA13482D4}" destId="{D89AEA38-CF1C-426D-9663-FFCB63E82A0A}" srcOrd="4" destOrd="0" presId="urn:microsoft.com/office/officeart/2005/8/layout/vList5"/>
    <dgm:cxn modelId="{CA001AF0-582F-4A98-86D6-9FE14584BD52}" type="presParOf" srcId="{D89AEA38-CF1C-426D-9663-FFCB63E82A0A}" destId="{E22FC22F-FFC6-40B7-9CE7-3D810A75866E}" srcOrd="0" destOrd="0" presId="urn:microsoft.com/office/officeart/2005/8/layout/vList5"/>
    <dgm:cxn modelId="{220FC2A7-7BEC-4563-B721-C87696A9EC6B}" type="presParOf" srcId="{D89AEA38-CF1C-426D-9663-FFCB63E82A0A}" destId="{77D98545-B881-4E06-B6A4-673CDC0018BD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5F0458-AEF0-4D38-97C6-3B966891BB9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6350A-6FF9-40BD-87A6-D0CA5BA5FF93}">
      <dgm:prSet phldrT="[Текст]" custT="1"/>
      <dgm:spPr/>
      <dgm:t>
        <a:bodyPr/>
        <a:lstStyle/>
        <a:p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подготовить к успешной сдаче ЕГЭ по математике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68580E6B-8587-4A06-A79E-80EBA4148214}" type="parTrans" cxnId="{91D3AE5B-7965-4B65-A6F2-1AFF4EE38D3A}">
      <dgm:prSet/>
      <dgm:spPr/>
      <dgm:t>
        <a:bodyPr/>
        <a:lstStyle/>
        <a:p>
          <a:endParaRPr lang="ru-RU"/>
        </a:p>
      </dgm:t>
    </dgm:pt>
    <dgm:pt modelId="{0103628A-4C3F-4262-9AA8-DD15394A0234}" type="sibTrans" cxnId="{91D3AE5B-7965-4B65-A6F2-1AFF4EE38D3A}">
      <dgm:prSet/>
      <dgm:spPr/>
      <dgm:t>
        <a:bodyPr/>
        <a:lstStyle/>
        <a:p>
          <a:endParaRPr lang="ru-RU"/>
        </a:p>
      </dgm:t>
    </dgm:pt>
    <dgm:pt modelId="{FC015E36-6F4F-4FDD-BF6B-15BB08F94345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активизировать познавательную деятельность учащихся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7C44E30C-AD72-46B7-8665-3397F5650499}" type="parTrans" cxnId="{8C8CBF6C-7E1A-47A3-B705-A3035F182A49}">
      <dgm:prSet/>
      <dgm:spPr/>
      <dgm:t>
        <a:bodyPr/>
        <a:lstStyle/>
        <a:p>
          <a:endParaRPr lang="ru-RU"/>
        </a:p>
      </dgm:t>
    </dgm:pt>
    <dgm:pt modelId="{857AF15C-A2B5-4988-A2DD-A25FF940EEDA}" type="sibTrans" cxnId="{8C8CBF6C-7E1A-47A3-B705-A3035F182A49}">
      <dgm:prSet/>
      <dgm:spPr/>
      <dgm:t>
        <a:bodyPr/>
        <a:lstStyle/>
        <a:p>
          <a:endParaRPr lang="ru-RU"/>
        </a:p>
      </dgm:t>
    </dgm:pt>
    <dgm:pt modelId="{6D3552B6-0832-4A11-831C-AD3626A637C7}">
      <dgm:prSet phldrT="[Текст]" custT="1"/>
      <dgm:spPr/>
      <dgm:t>
        <a:bodyPr/>
        <a:lstStyle/>
        <a:p>
          <a:r>
            <a:rPr lang="ru-RU" sz="2000" b="1" i="1" dirty="0" smtClean="0"/>
            <a:t>расширить знания и умения в решении задач</a:t>
          </a:r>
          <a:endParaRPr lang="ru-RU" sz="2000" dirty="0"/>
        </a:p>
      </dgm:t>
    </dgm:pt>
    <dgm:pt modelId="{69606EB1-7D0C-493F-9C2B-4951FE2F802E}" type="parTrans" cxnId="{07502C50-5EDE-4C6B-87FF-74FFC349E980}">
      <dgm:prSet/>
      <dgm:spPr/>
      <dgm:t>
        <a:bodyPr/>
        <a:lstStyle/>
        <a:p>
          <a:endParaRPr lang="ru-RU"/>
        </a:p>
      </dgm:t>
    </dgm:pt>
    <dgm:pt modelId="{6464AC74-165B-49C9-8326-B2A0EF628C5F}" type="sibTrans" cxnId="{07502C50-5EDE-4C6B-87FF-74FFC349E980}">
      <dgm:prSet/>
      <dgm:spPr/>
      <dgm:t>
        <a:bodyPr/>
        <a:lstStyle/>
        <a:p>
          <a:endParaRPr lang="ru-RU"/>
        </a:p>
      </dgm:t>
    </dgm:pt>
    <dgm:pt modelId="{23B43540-9FE4-4D06-816C-680F5A7BB016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помочь ученику оценить свой потенциал образовательной перспективы.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C58F9BF-39A9-48AA-B0F7-31DC4F373F22}" type="parTrans" cxnId="{7B4B8FF7-2D8E-4924-A610-919804DB6EA0}">
      <dgm:prSet/>
      <dgm:spPr/>
      <dgm:t>
        <a:bodyPr/>
        <a:lstStyle/>
        <a:p>
          <a:endParaRPr lang="ru-RU"/>
        </a:p>
      </dgm:t>
    </dgm:pt>
    <dgm:pt modelId="{F8718AAB-C4FE-45BB-BB04-D71398B49544}" type="sibTrans" cxnId="{7B4B8FF7-2D8E-4924-A610-919804DB6EA0}">
      <dgm:prSet/>
      <dgm:spPr/>
      <dgm:t>
        <a:bodyPr/>
        <a:lstStyle/>
        <a:p>
          <a:endParaRPr lang="ru-RU"/>
        </a:p>
      </dgm:t>
    </dgm:pt>
    <dgm:pt modelId="{EBD99EBE-D852-496A-8525-5970DBAAC4A2}">
      <dgm:prSet phldrT="[Текст]" custT="1"/>
      <dgm:spPr/>
      <dgm:t>
        <a:bodyPr/>
        <a:lstStyle/>
        <a:p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формировать общие умения и навыки по решению задач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4EED0B7-CFF0-4849-9F26-A18E232017D5}" type="parTrans" cxnId="{EFEBAAD7-74FB-4D0B-ABF9-768F3549609E}">
      <dgm:prSet/>
      <dgm:spPr/>
      <dgm:t>
        <a:bodyPr/>
        <a:lstStyle/>
        <a:p>
          <a:endParaRPr lang="ru-RU"/>
        </a:p>
      </dgm:t>
    </dgm:pt>
    <dgm:pt modelId="{14C86B6D-DA04-43F9-81D8-55D01C7E417C}" type="sibTrans" cxnId="{EFEBAAD7-74FB-4D0B-ABF9-768F3549609E}">
      <dgm:prSet/>
      <dgm:spPr/>
      <dgm:t>
        <a:bodyPr/>
        <a:lstStyle/>
        <a:p>
          <a:endParaRPr lang="ru-RU"/>
        </a:p>
      </dgm:t>
    </dgm:pt>
    <dgm:pt modelId="{6FA4F3CB-7C99-43FB-85EA-385C23459306}" type="pres">
      <dgm:prSet presAssocID="{DC5F0458-AEF0-4D38-97C6-3B966891BB9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69F3E5-D308-4501-A13C-7AAC4EC15A8A}" type="pres">
      <dgm:prSet presAssocID="{1436350A-6FF9-40BD-87A6-D0CA5BA5FF93}" presName="node" presStyleLbl="node1" presStyleIdx="0" presStyleCnt="5" custScaleX="247813" custScaleY="1045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178E4D-0830-4A8A-9B34-7406DE931C93}" type="pres">
      <dgm:prSet presAssocID="{0103628A-4C3F-4262-9AA8-DD15394A0234}" presName="sibTrans" presStyleLbl="sibTrans2D1" presStyleIdx="0" presStyleCnt="5"/>
      <dgm:spPr/>
      <dgm:t>
        <a:bodyPr/>
        <a:lstStyle/>
        <a:p>
          <a:endParaRPr lang="ru-RU"/>
        </a:p>
      </dgm:t>
    </dgm:pt>
    <dgm:pt modelId="{03550538-31FD-4B8C-BF49-FE817EBAD3D7}" type="pres">
      <dgm:prSet presAssocID="{0103628A-4C3F-4262-9AA8-DD15394A0234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1B7FD4A-17E1-454A-8C66-37E97C516FE5}" type="pres">
      <dgm:prSet presAssocID="{FC015E36-6F4F-4FDD-BF6B-15BB08F94345}" presName="node" presStyleLbl="node1" presStyleIdx="1" presStyleCnt="5" custScaleX="223235" custScaleY="113292" custRadScaleRad="173140" custRadScaleInc="195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475642-27A3-4E7A-917E-51C077F4404B}" type="pres">
      <dgm:prSet presAssocID="{857AF15C-A2B5-4988-A2DD-A25FF940EEDA}" presName="sibTrans" presStyleLbl="sibTrans2D1" presStyleIdx="1" presStyleCnt="5"/>
      <dgm:spPr/>
      <dgm:t>
        <a:bodyPr/>
        <a:lstStyle/>
        <a:p>
          <a:endParaRPr lang="ru-RU"/>
        </a:p>
      </dgm:t>
    </dgm:pt>
    <dgm:pt modelId="{7EE2BE54-CF38-43CE-9F43-8D45FE0D118B}" type="pres">
      <dgm:prSet presAssocID="{857AF15C-A2B5-4988-A2DD-A25FF940EEDA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969D528-C3C9-4A3A-A02C-8AD4F49B0F96}" type="pres">
      <dgm:prSet presAssocID="{6D3552B6-0832-4A11-831C-AD3626A637C7}" presName="node" presStyleLbl="node1" presStyleIdx="2" presStyleCnt="5" custScaleX="226109" custScaleY="115277" custRadScaleRad="143499" custRadScaleInc="-63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CC458-5E10-496E-B281-DA7A3431F4F9}" type="pres">
      <dgm:prSet presAssocID="{6464AC74-165B-49C9-8326-B2A0EF628C5F}" presName="sibTrans" presStyleLbl="sibTrans2D1" presStyleIdx="2" presStyleCnt="5"/>
      <dgm:spPr/>
      <dgm:t>
        <a:bodyPr/>
        <a:lstStyle/>
        <a:p>
          <a:endParaRPr lang="ru-RU"/>
        </a:p>
      </dgm:t>
    </dgm:pt>
    <dgm:pt modelId="{3F10533A-614D-4642-B32C-727DB1A3985E}" type="pres">
      <dgm:prSet presAssocID="{6464AC74-165B-49C9-8326-B2A0EF628C5F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B0C48774-BA7B-448F-8490-6C04D46AA16B}" type="pres">
      <dgm:prSet presAssocID="{23B43540-9FE4-4D06-816C-680F5A7BB016}" presName="node" presStyleLbl="node1" presStyleIdx="3" presStyleCnt="5" custScaleX="253589" custScaleY="109896" custRadScaleRad="139640" custRadScaleInc="52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18BACB-407C-4CB0-9A0B-3B159F17CCF8}" type="pres">
      <dgm:prSet presAssocID="{F8718AAB-C4FE-45BB-BB04-D71398B49544}" presName="sibTrans" presStyleLbl="sibTrans2D1" presStyleIdx="3" presStyleCnt="5"/>
      <dgm:spPr/>
      <dgm:t>
        <a:bodyPr/>
        <a:lstStyle/>
        <a:p>
          <a:endParaRPr lang="ru-RU"/>
        </a:p>
      </dgm:t>
    </dgm:pt>
    <dgm:pt modelId="{FA623451-C940-4B4B-9044-60B71F1E6DF0}" type="pres">
      <dgm:prSet presAssocID="{F8718AAB-C4FE-45BB-BB04-D71398B49544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689533E2-BEE3-4C66-A179-4446C1FD0740}" type="pres">
      <dgm:prSet presAssocID="{EBD99EBE-D852-496A-8525-5970DBAAC4A2}" presName="node" presStyleLbl="node1" presStyleIdx="4" presStyleCnt="5" custScaleX="232543" custScaleY="119790" custRadScaleRad="141135" custRadScaleInc="-17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5E5FF-1DF6-47DE-B301-57160E17D9BF}" type="pres">
      <dgm:prSet presAssocID="{14C86B6D-DA04-43F9-81D8-55D01C7E417C}" presName="sibTrans" presStyleLbl="sibTrans2D1" presStyleIdx="4" presStyleCnt="5"/>
      <dgm:spPr/>
      <dgm:t>
        <a:bodyPr/>
        <a:lstStyle/>
        <a:p>
          <a:endParaRPr lang="ru-RU"/>
        </a:p>
      </dgm:t>
    </dgm:pt>
    <dgm:pt modelId="{7B54FA61-F02B-4281-96C2-DFB6202CCB41}" type="pres">
      <dgm:prSet presAssocID="{14C86B6D-DA04-43F9-81D8-55D01C7E417C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2DF4BFEB-9213-4F9C-AA08-12EE9CFB9573}" type="presOf" srcId="{23B43540-9FE4-4D06-816C-680F5A7BB016}" destId="{B0C48774-BA7B-448F-8490-6C04D46AA16B}" srcOrd="0" destOrd="0" presId="urn:microsoft.com/office/officeart/2005/8/layout/cycle2"/>
    <dgm:cxn modelId="{F35DE7A4-0EC2-4BE8-B00F-873003AD0C03}" type="presOf" srcId="{0103628A-4C3F-4262-9AA8-DD15394A0234}" destId="{03550538-31FD-4B8C-BF49-FE817EBAD3D7}" srcOrd="1" destOrd="0" presId="urn:microsoft.com/office/officeart/2005/8/layout/cycle2"/>
    <dgm:cxn modelId="{EFEBAAD7-74FB-4D0B-ABF9-768F3549609E}" srcId="{DC5F0458-AEF0-4D38-97C6-3B966891BB9D}" destId="{EBD99EBE-D852-496A-8525-5970DBAAC4A2}" srcOrd="4" destOrd="0" parTransId="{C4EED0B7-CFF0-4849-9F26-A18E232017D5}" sibTransId="{14C86B6D-DA04-43F9-81D8-55D01C7E417C}"/>
    <dgm:cxn modelId="{A90139F0-7FDD-49F5-A2B1-AD6E34E710DB}" type="presOf" srcId="{1436350A-6FF9-40BD-87A6-D0CA5BA5FF93}" destId="{F869F3E5-D308-4501-A13C-7AAC4EC15A8A}" srcOrd="0" destOrd="0" presId="urn:microsoft.com/office/officeart/2005/8/layout/cycle2"/>
    <dgm:cxn modelId="{1C5D9C89-0E96-44C2-8CEB-557A54A96710}" type="presOf" srcId="{FC015E36-6F4F-4FDD-BF6B-15BB08F94345}" destId="{11B7FD4A-17E1-454A-8C66-37E97C516FE5}" srcOrd="0" destOrd="0" presId="urn:microsoft.com/office/officeart/2005/8/layout/cycle2"/>
    <dgm:cxn modelId="{07B00F66-1F40-4582-9E7D-F4035BD78768}" type="presOf" srcId="{DC5F0458-AEF0-4D38-97C6-3B966891BB9D}" destId="{6FA4F3CB-7C99-43FB-85EA-385C23459306}" srcOrd="0" destOrd="0" presId="urn:microsoft.com/office/officeart/2005/8/layout/cycle2"/>
    <dgm:cxn modelId="{DEDD5576-90BE-42EF-A01C-62C97142A117}" type="presOf" srcId="{0103628A-4C3F-4262-9AA8-DD15394A0234}" destId="{CD178E4D-0830-4A8A-9B34-7406DE931C93}" srcOrd="0" destOrd="0" presId="urn:microsoft.com/office/officeart/2005/8/layout/cycle2"/>
    <dgm:cxn modelId="{94D1E4AC-F42B-4262-85BA-4B3F56B89429}" type="presOf" srcId="{6464AC74-165B-49C9-8326-B2A0EF628C5F}" destId="{3F10533A-614D-4642-B32C-727DB1A3985E}" srcOrd="1" destOrd="0" presId="urn:microsoft.com/office/officeart/2005/8/layout/cycle2"/>
    <dgm:cxn modelId="{8C8CBF6C-7E1A-47A3-B705-A3035F182A49}" srcId="{DC5F0458-AEF0-4D38-97C6-3B966891BB9D}" destId="{FC015E36-6F4F-4FDD-BF6B-15BB08F94345}" srcOrd="1" destOrd="0" parTransId="{7C44E30C-AD72-46B7-8665-3397F5650499}" sibTransId="{857AF15C-A2B5-4988-A2DD-A25FF940EEDA}"/>
    <dgm:cxn modelId="{F2494B6C-AE0C-4418-86C6-EC5EA2A5A6B4}" type="presOf" srcId="{F8718AAB-C4FE-45BB-BB04-D71398B49544}" destId="{FA623451-C940-4B4B-9044-60B71F1E6DF0}" srcOrd="1" destOrd="0" presId="urn:microsoft.com/office/officeart/2005/8/layout/cycle2"/>
    <dgm:cxn modelId="{07502C50-5EDE-4C6B-87FF-74FFC349E980}" srcId="{DC5F0458-AEF0-4D38-97C6-3B966891BB9D}" destId="{6D3552B6-0832-4A11-831C-AD3626A637C7}" srcOrd="2" destOrd="0" parTransId="{69606EB1-7D0C-493F-9C2B-4951FE2F802E}" sibTransId="{6464AC74-165B-49C9-8326-B2A0EF628C5F}"/>
    <dgm:cxn modelId="{83BD654B-1C41-4C68-9AEE-75B79575ED2B}" type="presOf" srcId="{857AF15C-A2B5-4988-A2DD-A25FF940EEDA}" destId="{38475642-27A3-4E7A-917E-51C077F4404B}" srcOrd="0" destOrd="0" presId="urn:microsoft.com/office/officeart/2005/8/layout/cycle2"/>
    <dgm:cxn modelId="{96BD31FC-0C9E-4856-920C-C9BBE9E0FE86}" type="presOf" srcId="{14C86B6D-DA04-43F9-81D8-55D01C7E417C}" destId="{90D5E5FF-1DF6-47DE-B301-57160E17D9BF}" srcOrd="0" destOrd="0" presId="urn:microsoft.com/office/officeart/2005/8/layout/cycle2"/>
    <dgm:cxn modelId="{B41EDB78-D614-404F-BD5D-ECBB295CEAC6}" type="presOf" srcId="{6464AC74-165B-49C9-8326-B2A0EF628C5F}" destId="{BF1CC458-5E10-496E-B281-DA7A3431F4F9}" srcOrd="0" destOrd="0" presId="urn:microsoft.com/office/officeart/2005/8/layout/cycle2"/>
    <dgm:cxn modelId="{7B4B8FF7-2D8E-4924-A610-919804DB6EA0}" srcId="{DC5F0458-AEF0-4D38-97C6-3B966891BB9D}" destId="{23B43540-9FE4-4D06-816C-680F5A7BB016}" srcOrd="3" destOrd="0" parTransId="{FC58F9BF-39A9-48AA-B0F7-31DC4F373F22}" sibTransId="{F8718AAB-C4FE-45BB-BB04-D71398B49544}"/>
    <dgm:cxn modelId="{79B15797-3BFB-4712-B532-A8CA826B9CC0}" type="presOf" srcId="{F8718AAB-C4FE-45BB-BB04-D71398B49544}" destId="{8318BACB-407C-4CB0-9A0B-3B159F17CCF8}" srcOrd="0" destOrd="0" presId="urn:microsoft.com/office/officeart/2005/8/layout/cycle2"/>
    <dgm:cxn modelId="{789D04A8-793A-4BA2-8D6F-4F70CCBBEAAD}" type="presOf" srcId="{EBD99EBE-D852-496A-8525-5970DBAAC4A2}" destId="{689533E2-BEE3-4C66-A179-4446C1FD0740}" srcOrd="0" destOrd="0" presId="urn:microsoft.com/office/officeart/2005/8/layout/cycle2"/>
    <dgm:cxn modelId="{91D3AE5B-7965-4B65-A6F2-1AFF4EE38D3A}" srcId="{DC5F0458-AEF0-4D38-97C6-3B966891BB9D}" destId="{1436350A-6FF9-40BD-87A6-D0CA5BA5FF93}" srcOrd="0" destOrd="0" parTransId="{68580E6B-8587-4A06-A79E-80EBA4148214}" sibTransId="{0103628A-4C3F-4262-9AA8-DD15394A0234}"/>
    <dgm:cxn modelId="{64BF8FFB-D9A1-4A0D-B342-C9C2CDCE7153}" type="presOf" srcId="{857AF15C-A2B5-4988-A2DD-A25FF940EEDA}" destId="{7EE2BE54-CF38-43CE-9F43-8D45FE0D118B}" srcOrd="1" destOrd="0" presId="urn:microsoft.com/office/officeart/2005/8/layout/cycle2"/>
    <dgm:cxn modelId="{56C0C38E-C65E-49B4-B5CD-FDD47170CBEE}" type="presOf" srcId="{14C86B6D-DA04-43F9-81D8-55D01C7E417C}" destId="{7B54FA61-F02B-4281-96C2-DFB6202CCB41}" srcOrd="1" destOrd="0" presId="urn:microsoft.com/office/officeart/2005/8/layout/cycle2"/>
    <dgm:cxn modelId="{57AC5B34-236B-44B8-AE69-563F7C1CD124}" type="presOf" srcId="{6D3552B6-0832-4A11-831C-AD3626A637C7}" destId="{5969D528-C3C9-4A3A-A02C-8AD4F49B0F96}" srcOrd="0" destOrd="0" presId="urn:microsoft.com/office/officeart/2005/8/layout/cycle2"/>
    <dgm:cxn modelId="{DD60FE02-1C48-4BDA-894C-FB38827ACD0C}" type="presParOf" srcId="{6FA4F3CB-7C99-43FB-85EA-385C23459306}" destId="{F869F3E5-D308-4501-A13C-7AAC4EC15A8A}" srcOrd="0" destOrd="0" presId="urn:microsoft.com/office/officeart/2005/8/layout/cycle2"/>
    <dgm:cxn modelId="{CD9FB4CB-9E76-406F-8F6A-C338E4731AF8}" type="presParOf" srcId="{6FA4F3CB-7C99-43FB-85EA-385C23459306}" destId="{CD178E4D-0830-4A8A-9B34-7406DE931C93}" srcOrd="1" destOrd="0" presId="urn:microsoft.com/office/officeart/2005/8/layout/cycle2"/>
    <dgm:cxn modelId="{05A844A1-D65D-4478-8513-C56511B82656}" type="presParOf" srcId="{CD178E4D-0830-4A8A-9B34-7406DE931C93}" destId="{03550538-31FD-4B8C-BF49-FE817EBAD3D7}" srcOrd="0" destOrd="0" presId="urn:microsoft.com/office/officeart/2005/8/layout/cycle2"/>
    <dgm:cxn modelId="{2801C4B8-BB93-45B8-832D-B0AFA5130223}" type="presParOf" srcId="{6FA4F3CB-7C99-43FB-85EA-385C23459306}" destId="{11B7FD4A-17E1-454A-8C66-37E97C516FE5}" srcOrd="2" destOrd="0" presId="urn:microsoft.com/office/officeart/2005/8/layout/cycle2"/>
    <dgm:cxn modelId="{B29F5F85-929B-45B1-90D4-2E27440412F7}" type="presParOf" srcId="{6FA4F3CB-7C99-43FB-85EA-385C23459306}" destId="{38475642-27A3-4E7A-917E-51C077F4404B}" srcOrd="3" destOrd="0" presId="urn:microsoft.com/office/officeart/2005/8/layout/cycle2"/>
    <dgm:cxn modelId="{CF7ACC7B-D580-4493-A7FF-A94DB280BC96}" type="presParOf" srcId="{38475642-27A3-4E7A-917E-51C077F4404B}" destId="{7EE2BE54-CF38-43CE-9F43-8D45FE0D118B}" srcOrd="0" destOrd="0" presId="urn:microsoft.com/office/officeart/2005/8/layout/cycle2"/>
    <dgm:cxn modelId="{23BBEB10-0F04-46FD-9248-A054B2079782}" type="presParOf" srcId="{6FA4F3CB-7C99-43FB-85EA-385C23459306}" destId="{5969D528-C3C9-4A3A-A02C-8AD4F49B0F96}" srcOrd="4" destOrd="0" presId="urn:microsoft.com/office/officeart/2005/8/layout/cycle2"/>
    <dgm:cxn modelId="{F905AB5B-2D81-496B-8325-6A1B37227194}" type="presParOf" srcId="{6FA4F3CB-7C99-43FB-85EA-385C23459306}" destId="{BF1CC458-5E10-496E-B281-DA7A3431F4F9}" srcOrd="5" destOrd="0" presId="urn:microsoft.com/office/officeart/2005/8/layout/cycle2"/>
    <dgm:cxn modelId="{62424C1A-5AC5-4C77-9CD6-A2A2764EA26A}" type="presParOf" srcId="{BF1CC458-5E10-496E-B281-DA7A3431F4F9}" destId="{3F10533A-614D-4642-B32C-727DB1A3985E}" srcOrd="0" destOrd="0" presId="urn:microsoft.com/office/officeart/2005/8/layout/cycle2"/>
    <dgm:cxn modelId="{8A2041C3-7C26-487E-A582-2E82B425A310}" type="presParOf" srcId="{6FA4F3CB-7C99-43FB-85EA-385C23459306}" destId="{B0C48774-BA7B-448F-8490-6C04D46AA16B}" srcOrd="6" destOrd="0" presId="urn:microsoft.com/office/officeart/2005/8/layout/cycle2"/>
    <dgm:cxn modelId="{E49A9781-3BA2-4283-B024-BA427DD088F3}" type="presParOf" srcId="{6FA4F3CB-7C99-43FB-85EA-385C23459306}" destId="{8318BACB-407C-4CB0-9A0B-3B159F17CCF8}" srcOrd="7" destOrd="0" presId="urn:microsoft.com/office/officeart/2005/8/layout/cycle2"/>
    <dgm:cxn modelId="{B6A10B12-29D8-4E2D-B2AC-8605DA57D66A}" type="presParOf" srcId="{8318BACB-407C-4CB0-9A0B-3B159F17CCF8}" destId="{FA623451-C940-4B4B-9044-60B71F1E6DF0}" srcOrd="0" destOrd="0" presId="urn:microsoft.com/office/officeart/2005/8/layout/cycle2"/>
    <dgm:cxn modelId="{98D761A3-0C44-4A9F-AC4B-2375D1EA1147}" type="presParOf" srcId="{6FA4F3CB-7C99-43FB-85EA-385C23459306}" destId="{689533E2-BEE3-4C66-A179-4446C1FD0740}" srcOrd="8" destOrd="0" presId="urn:microsoft.com/office/officeart/2005/8/layout/cycle2"/>
    <dgm:cxn modelId="{4F63D316-5C30-4A43-ABEF-7C50B4708065}" type="presParOf" srcId="{6FA4F3CB-7C99-43FB-85EA-385C23459306}" destId="{90D5E5FF-1DF6-47DE-B301-57160E17D9BF}" srcOrd="9" destOrd="0" presId="urn:microsoft.com/office/officeart/2005/8/layout/cycle2"/>
    <dgm:cxn modelId="{F89D55AA-AA16-4962-BA94-EC7FA240B99D}" type="presParOf" srcId="{90D5E5FF-1DF6-47DE-B301-57160E17D9BF}" destId="{7B54FA61-F02B-4281-96C2-DFB6202CCB41}" srcOrd="0" destOrd="0" presId="urn:microsoft.com/office/officeart/2005/8/layout/cycle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6D7E5F-0782-4D34-BBCE-5333037935E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974D6C-9806-407B-8575-8071F5973E0D}">
      <dgm:prSet phldrT="[Текст]" custT="1"/>
      <dgm:spPr/>
      <dgm:t>
        <a:bodyPr/>
        <a:lstStyle/>
        <a:p>
          <a:r>
            <a:rPr lang="ru-RU" sz="3600" b="1" i="1" dirty="0" smtClean="0">
              <a:solidFill>
                <a:srgbClr val="FF0000"/>
              </a:solidFill>
            </a:rPr>
            <a:t>Способы подготовки к ЕГЭ</a:t>
          </a:r>
          <a:endParaRPr lang="ru-RU" sz="3600" b="1" i="1" dirty="0">
            <a:solidFill>
              <a:srgbClr val="FF0000"/>
            </a:solidFill>
          </a:endParaRPr>
        </a:p>
      </dgm:t>
    </dgm:pt>
    <dgm:pt modelId="{AA8D79DD-734D-4D7F-8609-1C53ABC7D26B}" type="parTrans" cxnId="{7F19D89E-74EA-4E0C-8066-3E0D7D667610}">
      <dgm:prSet/>
      <dgm:spPr/>
      <dgm:t>
        <a:bodyPr/>
        <a:lstStyle/>
        <a:p>
          <a:endParaRPr lang="ru-RU"/>
        </a:p>
      </dgm:t>
    </dgm:pt>
    <dgm:pt modelId="{B5727C5E-2EF4-4D4E-AC0E-BB5C9B2BFCB3}" type="sibTrans" cxnId="{7F19D89E-74EA-4E0C-8066-3E0D7D667610}">
      <dgm:prSet/>
      <dgm:spPr/>
      <dgm:t>
        <a:bodyPr/>
        <a:lstStyle/>
        <a:p>
          <a:endParaRPr lang="ru-RU"/>
        </a:p>
      </dgm:t>
    </dgm:pt>
    <dgm:pt modelId="{6A51A3FC-DEC2-49EB-8758-1FFD339565AA}">
      <dgm:prSet phldrT="[Текст]" custT="1"/>
      <dgm:spPr/>
      <dgm:t>
        <a:bodyPr/>
        <a:lstStyle/>
        <a:p>
          <a:r>
            <a:rPr lang="ru-RU" sz="3600" b="1" i="1" dirty="0" smtClean="0">
              <a:solidFill>
                <a:srgbClr val="FFFF00"/>
              </a:solidFill>
            </a:rPr>
            <a:t>Самостоятельная подготовка</a:t>
          </a:r>
          <a:endParaRPr lang="ru-RU" sz="3600" b="1" i="1" dirty="0">
            <a:solidFill>
              <a:srgbClr val="FFFF00"/>
            </a:solidFill>
          </a:endParaRPr>
        </a:p>
      </dgm:t>
    </dgm:pt>
    <dgm:pt modelId="{94FF2F77-C825-4EC8-97BD-6FFBBD12E933}" type="parTrans" cxnId="{4F7ADF87-5895-485B-8165-13F208E2EDD0}">
      <dgm:prSet/>
      <dgm:spPr/>
      <dgm:t>
        <a:bodyPr/>
        <a:lstStyle/>
        <a:p>
          <a:endParaRPr lang="ru-RU"/>
        </a:p>
      </dgm:t>
    </dgm:pt>
    <dgm:pt modelId="{5BF6AFE7-4162-42E7-9E81-937003369408}" type="sibTrans" cxnId="{4F7ADF87-5895-485B-8165-13F208E2EDD0}">
      <dgm:prSet/>
      <dgm:spPr/>
      <dgm:t>
        <a:bodyPr/>
        <a:lstStyle/>
        <a:p>
          <a:endParaRPr lang="ru-RU"/>
        </a:p>
      </dgm:t>
    </dgm:pt>
    <dgm:pt modelId="{BC59E770-5A97-4AD4-B1B0-CCE796C66133}">
      <dgm:prSet phldrT="[Текст]"/>
      <dgm:spPr/>
      <dgm:t>
        <a:bodyPr/>
        <a:lstStyle/>
        <a:p>
          <a:r>
            <a:rPr lang="ru-RU" b="1" i="1" dirty="0" smtClean="0">
              <a:solidFill>
                <a:srgbClr val="FFFF00"/>
              </a:solidFill>
            </a:rPr>
            <a:t>Платные занятия в школе</a:t>
          </a:r>
          <a:endParaRPr lang="ru-RU" b="1" i="1" dirty="0">
            <a:solidFill>
              <a:srgbClr val="FFFF00"/>
            </a:solidFill>
          </a:endParaRPr>
        </a:p>
      </dgm:t>
    </dgm:pt>
    <dgm:pt modelId="{23D82FA6-E347-4372-9B35-29371A2C6FC7}" type="parTrans" cxnId="{4AD55A1C-7D59-42AB-9BA9-2E77A809CB6B}">
      <dgm:prSet/>
      <dgm:spPr/>
      <dgm:t>
        <a:bodyPr/>
        <a:lstStyle/>
        <a:p>
          <a:endParaRPr lang="ru-RU"/>
        </a:p>
      </dgm:t>
    </dgm:pt>
    <dgm:pt modelId="{E6FE49A8-FA71-4B01-9CC1-475D0F578FD2}" type="sibTrans" cxnId="{4AD55A1C-7D59-42AB-9BA9-2E77A809CB6B}">
      <dgm:prSet/>
      <dgm:spPr/>
      <dgm:t>
        <a:bodyPr/>
        <a:lstStyle/>
        <a:p>
          <a:endParaRPr lang="ru-RU"/>
        </a:p>
      </dgm:t>
    </dgm:pt>
    <dgm:pt modelId="{866F00F4-A247-45E1-94EB-1A0710706FC0}">
      <dgm:prSet/>
      <dgm:spPr/>
      <dgm:t>
        <a:bodyPr/>
        <a:lstStyle/>
        <a:p>
          <a:r>
            <a:rPr lang="ru-RU" b="1" i="1" dirty="0" smtClean="0">
              <a:solidFill>
                <a:srgbClr val="FFFF00"/>
              </a:solidFill>
            </a:rPr>
            <a:t>Занятия с репетитором</a:t>
          </a:r>
          <a:endParaRPr lang="ru-RU" b="1" i="1" dirty="0">
            <a:solidFill>
              <a:srgbClr val="FFFF00"/>
            </a:solidFill>
          </a:endParaRPr>
        </a:p>
      </dgm:t>
    </dgm:pt>
    <dgm:pt modelId="{0802DECB-DC98-4B55-B875-94DAB9B0CB36}" type="parTrans" cxnId="{0BACB706-3D86-437E-9822-F9051DD3D92F}">
      <dgm:prSet/>
      <dgm:spPr/>
      <dgm:t>
        <a:bodyPr/>
        <a:lstStyle/>
        <a:p>
          <a:endParaRPr lang="ru-RU"/>
        </a:p>
      </dgm:t>
    </dgm:pt>
    <dgm:pt modelId="{BAEE592D-9C98-4BD1-A412-524E99E1CC54}" type="sibTrans" cxnId="{0BACB706-3D86-437E-9822-F9051DD3D92F}">
      <dgm:prSet/>
      <dgm:spPr/>
      <dgm:t>
        <a:bodyPr/>
        <a:lstStyle/>
        <a:p>
          <a:endParaRPr lang="ru-RU"/>
        </a:p>
      </dgm:t>
    </dgm:pt>
    <dgm:pt modelId="{B7A2B5AA-28DF-466A-8AFE-5CBD595A5585}">
      <dgm:prSet/>
      <dgm:spPr/>
      <dgm:t>
        <a:bodyPr/>
        <a:lstStyle/>
        <a:p>
          <a:r>
            <a:rPr lang="ru-RU" b="1" i="1" dirty="0" smtClean="0">
              <a:solidFill>
                <a:srgbClr val="FFFF00"/>
              </a:solidFill>
            </a:rPr>
            <a:t>Занятия в небольших группах </a:t>
          </a:r>
          <a:endParaRPr lang="ru-RU" b="1" i="1" dirty="0">
            <a:solidFill>
              <a:srgbClr val="FFFF00"/>
            </a:solidFill>
          </a:endParaRPr>
        </a:p>
      </dgm:t>
    </dgm:pt>
    <dgm:pt modelId="{232B73F7-963B-4573-AA3A-5D1FF43CCA39}" type="parTrans" cxnId="{DA80E0DE-02F9-458F-B1FB-2887506E2D39}">
      <dgm:prSet/>
      <dgm:spPr/>
      <dgm:t>
        <a:bodyPr/>
        <a:lstStyle/>
        <a:p>
          <a:endParaRPr lang="ru-RU"/>
        </a:p>
      </dgm:t>
    </dgm:pt>
    <dgm:pt modelId="{985E5908-7C60-431F-94B0-5731E9BB0292}" type="sibTrans" cxnId="{DA80E0DE-02F9-458F-B1FB-2887506E2D39}">
      <dgm:prSet/>
      <dgm:spPr/>
      <dgm:t>
        <a:bodyPr/>
        <a:lstStyle/>
        <a:p>
          <a:endParaRPr lang="ru-RU"/>
        </a:p>
      </dgm:t>
    </dgm:pt>
    <dgm:pt modelId="{6C7481F3-A3CD-4E8F-8C79-4F322257445A}" type="pres">
      <dgm:prSet presAssocID="{926D7E5F-0782-4D34-BBCE-5333037935E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1BE67F-0266-4817-8290-E6461BA447EC}" type="pres">
      <dgm:prSet presAssocID="{926D7E5F-0782-4D34-BBCE-5333037935E3}" presName="matrix" presStyleCnt="0"/>
      <dgm:spPr/>
    </dgm:pt>
    <dgm:pt modelId="{E9BDCC7C-86F8-4F1C-A96C-E06D95666104}" type="pres">
      <dgm:prSet presAssocID="{926D7E5F-0782-4D34-BBCE-5333037935E3}" presName="tile1" presStyleLbl="node1" presStyleIdx="0" presStyleCnt="4" custLinFactNeighborX="-695" custLinFactNeighborY="2365"/>
      <dgm:spPr/>
      <dgm:t>
        <a:bodyPr/>
        <a:lstStyle/>
        <a:p>
          <a:endParaRPr lang="ru-RU"/>
        </a:p>
      </dgm:t>
    </dgm:pt>
    <dgm:pt modelId="{243CAD03-8F35-4999-91D1-DC1504B1ED82}" type="pres">
      <dgm:prSet presAssocID="{926D7E5F-0782-4D34-BBCE-5333037935E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0C93E-7A01-4673-BE86-705938950D59}" type="pres">
      <dgm:prSet presAssocID="{926D7E5F-0782-4D34-BBCE-5333037935E3}" presName="tile2" presStyleLbl="node1" presStyleIdx="1" presStyleCnt="4" custScaleX="100000" custScaleY="94008" custLinFactNeighborX="-1041" custLinFactNeighborY="-630"/>
      <dgm:spPr/>
      <dgm:t>
        <a:bodyPr/>
        <a:lstStyle/>
        <a:p>
          <a:endParaRPr lang="ru-RU"/>
        </a:p>
      </dgm:t>
    </dgm:pt>
    <dgm:pt modelId="{96EAF6DE-0D6F-4D57-8DF9-13EB03A71C2D}" type="pres">
      <dgm:prSet presAssocID="{926D7E5F-0782-4D34-BBCE-5333037935E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F05DF-9204-4BDF-AD7F-159769917F55}" type="pres">
      <dgm:prSet presAssocID="{926D7E5F-0782-4D34-BBCE-5333037935E3}" presName="tile3" presStyleLbl="node1" presStyleIdx="2" presStyleCnt="4"/>
      <dgm:spPr/>
      <dgm:t>
        <a:bodyPr/>
        <a:lstStyle/>
        <a:p>
          <a:endParaRPr lang="ru-RU"/>
        </a:p>
      </dgm:t>
    </dgm:pt>
    <dgm:pt modelId="{B023FBC0-385A-4F7B-B6DC-CC6DB6B68C6F}" type="pres">
      <dgm:prSet presAssocID="{926D7E5F-0782-4D34-BBCE-5333037935E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DD0B00-21D3-48DE-823C-D4550FC21461}" type="pres">
      <dgm:prSet presAssocID="{926D7E5F-0782-4D34-BBCE-5333037935E3}" presName="tile4" presStyleLbl="node1" presStyleIdx="3" presStyleCnt="4"/>
      <dgm:spPr/>
      <dgm:t>
        <a:bodyPr/>
        <a:lstStyle/>
        <a:p>
          <a:endParaRPr lang="ru-RU"/>
        </a:p>
      </dgm:t>
    </dgm:pt>
    <dgm:pt modelId="{92829347-781C-4122-A583-04D35CC6C3B4}" type="pres">
      <dgm:prSet presAssocID="{926D7E5F-0782-4D34-BBCE-5333037935E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8D24C-670B-4A7A-B9EA-7FA738ABE1FA}" type="pres">
      <dgm:prSet presAssocID="{926D7E5F-0782-4D34-BBCE-5333037935E3}" presName="centerTile" presStyleLbl="fgShp" presStyleIdx="0" presStyleCnt="1" custScaleX="19676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D821260D-F743-4D5A-93EC-06401677D549}" type="presOf" srcId="{B7A2B5AA-28DF-466A-8AFE-5CBD595A5585}" destId="{92829347-781C-4122-A583-04D35CC6C3B4}" srcOrd="1" destOrd="0" presId="urn:microsoft.com/office/officeart/2005/8/layout/matrix1"/>
    <dgm:cxn modelId="{4AD55A1C-7D59-42AB-9BA9-2E77A809CB6B}" srcId="{D7974D6C-9806-407B-8575-8071F5973E0D}" destId="{BC59E770-5A97-4AD4-B1B0-CCE796C66133}" srcOrd="1" destOrd="0" parTransId="{23D82FA6-E347-4372-9B35-29371A2C6FC7}" sibTransId="{E6FE49A8-FA71-4B01-9CC1-475D0F578FD2}"/>
    <dgm:cxn modelId="{0BACB706-3D86-437E-9822-F9051DD3D92F}" srcId="{D7974D6C-9806-407B-8575-8071F5973E0D}" destId="{866F00F4-A247-45E1-94EB-1A0710706FC0}" srcOrd="2" destOrd="0" parTransId="{0802DECB-DC98-4B55-B875-94DAB9B0CB36}" sibTransId="{BAEE592D-9C98-4BD1-A412-524E99E1CC54}"/>
    <dgm:cxn modelId="{91F63BA7-CDA1-4C18-9165-BD853AE22293}" type="presOf" srcId="{926D7E5F-0782-4D34-BBCE-5333037935E3}" destId="{6C7481F3-A3CD-4E8F-8C79-4F322257445A}" srcOrd="0" destOrd="0" presId="urn:microsoft.com/office/officeart/2005/8/layout/matrix1"/>
    <dgm:cxn modelId="{4F7ADF87-5895-485B-8165-13F208E2EDD0}" srcId="{D7974D6C-9806-407B-8575-8071F5973E0D}" destId="{6A51A3FC-DEC2-49EB-8758-1FFD339565AA}" srcOrd="0" destOrd="0" parTransId="{94FF2F77-C825-4EC8-97BD-6FFBBD12E933}" sibTransId="{5BF6AFE7-4162-42E7-9E81-937003369408}"/>
    <dgm:cxn modelId="{D11620BF-C379-48D2-B7F5-BC2045F47C94}" type="presOf" srcId="{6A51A3FC-DEC2-49EB-8758-1FFD339565AA}" destId="{243CAD03-8F35-4999-91D1-DC1504B1ED82}" srcOrd="1" destOrd="0" presId="urn:microsoft.com/office/officeart/2005/8/layout/matrix1"/>
    <dgm:cxn modelId="{89C48F7B-6F0D-4D60-859C-B7F86265161E}" type="presOf" srcId="{BC59E770-5A97-4AD4-B1B0-CCE796C66133}" destId="{96EAF6DE-0D6F-4D57-8DF9-13EB03A71C2D}" srcOrd="1" destOrd="0" presId="urn:microsoft.com/office/officeart/2005/8/layout/matrix1"/>
    <dgm:cxn modelId="{5643FD4E-9744-4768-A63F-4093AE30E0EC}" type="presOf" srcId="{866F00F4-A247-45E1-94EB-1A0710706FC0}" destId="{B023FBC0-385A-4F7B-B6DC-CC6DB6B68C6F}" srcOrd="1" destOrd="0" presId="urn:microsoft.com/office/officeart/2005/8/layout/matrix1"/>
    <dgm:cxn modelId="{10B0DC1D-F658-4884-9546-6508529513D8}" type="presOf" srcId="{D7974D6C-9806-407B-8575-8071F5973E0D}" destId="{A028D24C-670B-4A7A-B9EA-7FA738ABE1FA}" srcOrd="0" destOrd="0" presId="urn:microsoft.com/office/officeart/2005/8/layout/matrix1"/>
    <dgm:cxn modelId="{35719134-54AC-4E65-AC1D-2ABF2C4BCD31}" type="presOf" srcId="{BC59E770-5A97-4AD4-B1B0-CCE796C66133}" destId="{E1D0C93E-7A01-4673-BE86-705938950D59}" srcOrd="0" destOrd="0" presId="urn:microsoft.com/office/officeart/2005/8/layout/matrix1"/>
    <dgm:cxn modelId="{927DCAB8-333F-4D5A-B2AC-4BE7B6879E81}" type="presOf" srcId="{866F00F4-A247-45E1-94EB-1A0710706FC0}" destId="{F75F05DF-9204-4BDF-AD7F-159769917F55}" srcOrd="0" destOrd="0" presId="urn:microsoft.com/office/officeart/2005/8/layout/matrix1"/>
    <dgm:cxn modelId="{3E1496DC-2B9E-430F-A1A8-9A64D6E83077}" type="presOf" srcId="{6A51A3FC-DEC2-49EB-8758-1FFD339565AA}" destId="{E9BDCC7C-86F8-4F1C-A96C-E06D95666104}" srcOrd="0" destOrd="0" presId="urn:microsoft.com/office/officeart/2005/8/layout/matrix1"/>
    <dgm:cxn modelId="{44623A2F-8465-4AE8-B3BC-ACD1201F281F}" type="presOf" srcId="{B7A2B5AA-28DF-466A-8AFE-5CBD595A5585}" destId="{E4DD0B00-21D3-48DE-823C-D4550FC21461}" srcOrd="0" destOrd="0" presId="urn:microsoft.com/office/officeart/2005/8/layout/matrix1"/>
    <dgm:cxn modelId="{DA80E0DE-02F9-458F-B1FB-2887506E2D39}" srcId="{D7974D6C-9806-407B-8575-8071F5973E0D}" destId="{B7A2B5AA-28DF-466A-8AFE-5CBD595A5585}" srcOrd="3" destOrd="0" parTransId="{232B73F7-963B-4573-AA3A-5D1FF43CCA39}" sibTransId="{985E5908-7C60-431F-94B0-5731E9BB0292}"/>
    <dgm:cxn modelId="{7F19D89E-74EA-4E0C-8066-3E0D7D667610}" srcId="{926D7E5F-0782-4D34-BBCE-5333037935E3}" destId="{D7974D6C-9806-407B-8575-8071F5973E0D}" srcOrd="0" destOrd="0" parTransId="{AA8D79DD-734D-4D7F-8609-1C53ABC7D26B}" sibTransId="{B5727C5E-2EF4-4D4E-AC0E-BB5C9B2BFCB3}"/>
    <dgm:cxn modelId="{5B11D8D5-E284-4C6F-A52A-50D43274E966}" type="presParOf" srcId="{6C7481F3-A3CD-4E8F-8C79-4F322257445A}" destId="{9E1BE67F-0266-4817-8290-E6461BA447EC}" srcOrd="0" destOrd="0" presId="urn:microsoft.com/office/officeart/2005/8/layout/matrix1"/>
    <dgm:cxn modelId="{84448B2E-3FB5-4F4E-A125-C65768CA996C}" type="presParOf" srcId="{9E1BE67F-0266-4817-8290-E6461BA447EC}" destId="{E9BDCC7C-86F8-4F1C-A96C-E06D95666104}" srcOrd="0" destOrd="0" presId="urn:microsoft.com/office/officeart/2005/8/layout/matrix1"/>
    <dgm:cxn modelId="{91A663A4-F718-4F67-93E1-F78A465575F7}" type="presParOf" srcId="{9E1BE67F-0266-4817-8290-E6461BA447EC}" destId="{243CAD03-8F35-4999-91D1-DC1504B1ED82}" srcOrd="1" destOrd="0" presId="urn:microsoft.com/office/officeart/2005/8/layout/matrix1"/>
    <dgm:cxn modelId="{C774AE39-E029-40B6-9FF7-AD229C2877EF}" type="presParOf" srcId="{9E1BE67F-0266-4817-8290-E6461BA447EC}" destId="{E1D0C93E-7A01-4673-BE86-705938950D59}" srcOrd="2" destOrd="0" presId="urn:microsoft.com/office/officeart/2005/8/layout/matrix1"/>
    <dgm:cxn modelId="{987C8B3E-8B1A-457A-924A-0361FF081E66}" type="presParOf" srcId="{9E1BE67F-0266-4817-8290-E6461BA447EC}" destId="{96EAF6DE-0D6F-4D57-8DF9-13EB03A71C2D}" srcOrd="3" destOrd="0" presId="urn:microsoft.com/office/officeart/2005/8/layout/matrix1"/>
    <dgm:cxn modelId="{781FFA8F-99AF-4AE8-8BD7-01E40FA39AE9}" type="presParOf" srcId="{9E1BE67F-0266-4817-8290-E6461BA447EC}" destId="{F75F05DF-9204-4BDF-AD7F-159769917F55}" srcOrd="4" destOrd="0" presId="urn:microsoft.com/office/officeart/2005/8/layout/matrix1"/>
    <dgm:cxn modelId="{8A90BADD-144E-420C-9EE3-CFD3ABC22B7E}" type="presParOf" srcId="{9E1BE67F-0266-4817-8290-E6461BA447EC}" destId="{B023FBC0-385A-4F7B-B6DC-CC6DB6B68C6F}" srcOrd="5" destOrd="0" presId="urn:microsoft.com/office/officeart/2005/8/layout/matrix1"/>
    <dgm:cxn modelId="{0E4F2B24-81F7-4CB2-B746-E9639F454BA7}" type="presParOf" srcId="{9E1BE67F-0266-4817-8290-E6461BA447EC}" destId="{E4DD0B00-21D3-48DE-823C-D4550FC21461}" srcOrd="6" destOrd="0" presId="urn:microsoft.com/office/officeart/2005/8/layout/matrix1"/>
    <dgm:cxn modelId="{DA8322F9-621B-4CC2-B47B-82D66D44B589}" type="presParOf" srcId="{9E1BE67F-0266-4817-8290-E6461BA447EC}" destId="{92829347-781C-4122-A583-04D35CC6C3B4}" srcOrd="7" destOrd="0" presId="urn:microsoft.com/office/officeart/2005/8/layout/matrix1"/>
    <dgm:cxn modelId="{F4068922-EFC6-4D74-B259-9A7FFE5AE5CB}" type="presParOf" srcId="{6C7481F3-A3CD-4E8F-8C79-4F322257445A}" destId="{A028D24C-670B-4A7A-B9EA-7FA738ABE1FA}" srcOrd="1" destOrd="0" presId="urn:microsoft.com/office/officeart/2005/8/layout/matrix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67642C-D2B3-4FCB-BE68-371229BE013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33B24B-23E8-4CDE-B70D-4BE98265A063}">
      <dgm:prSet phldrT="[Текст]" custT="1"/>
      <dgm:spPr/>
      <dgm:t>
        <a:bodyPr/>
        <a:lstStyle/>
        <a:p>
          <a:r>
            <a:rPr lang="ru-RU" sz="8000" i="1" dirty="0" smtClean="0"/>
            <a:t>1</a:t>
          </a:r>
          <a:endParaRPr lang="ru-RU" sz="8000" i="1" dirty="0"/>
        </a:p>
      </dgm:t>
    </dgm:pt>
    <dgm:pt modelId="{ED84642A-5195-451D-BC30-6D334F970DA6}" type="parTrans" cxnId="{DF6C41CD-86EC-42C8-8616-759E69C3AB4C}">
      <dgm:prSet/>
      <dgm:spPr/>
      <dgm:t>
        <a:bodyPr/>
        <a:lstStyle/>
        <a:p>
          <a:endParaRPr lang="ru-RU"/>
        </a:p>
      </dgm:t>
    </dgm:pt>
    <dgm:pt modelId="{6F83B735-426C-4E39-A57E-ED2D0DFFC540}" type="sibTrans" cxnId="{DF6C41CD-86EC-42C8-8616-759E69C3AB4C}">
      <dgm:prSet/>
      <dgm:spPr/>
      <dgm:t>
        <a:bodyPr/>
        <a:lstStyle/>
        <a:p>
          <a:endParaRPr lang="ru-RU"/>
        </a:p>
      </dgm:t>
    </dgm:pt>
    <dgm:pt modelId="{D10379D4-602A-42D8-B050-ECCFE5492746}">
      <dgm:prSet phldrT="[Текст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Информационная работа</a:t>
          </a:r>
          <a:endParaRPr lang="ru-RU" sz="3600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4BBF04A-7D71-4BCF-819C-A8C2ABF135AF}" type="parTrans" cxnId="{363C213A-A7ED-4023-BF1F-4994081BC149}">
      <dgm:prSet/>
      <dgm:spPr/>
      <dgm:t>
        <a:bodyPr/>
        <a:lstStyle/>
        <a:p>
          <a:endParaRPr lang="ru-RU"/>
        </a:p>
      </dgm:t>
    </dgm:pt>
    <dgm:pt modelId="{0EA1AD9E-6A6C-4B65-9D4B-7B297BD22228}" type="sibTrans" cxnId="{363C213A-A7ED-4023-BF1F-4994081BC149}">
      <dgm:prSet/>
      <dgm:spPr/>
      <dgm:t>
        <a:bodyPr/>
        <a:lstStyle/>
        <a:p>
          <a:endParaRPr lang="ru-RU"/>
        </a:p>
      </dgm:t>
    </dgm:pt>
    <dgm:pt modelId="{871E825F-D850-4B47-8EA9-F607B0BBB491}">
      <dgm:prSet phldrT="[Текст]" custT="1"/>
      <dgm:spPr/>
      <dgm:t>
        <a:bodyPr/>
        <a:lstStyle/>
        <a:p>
          <a:r>
            <a:rPr lang="ru-RU" sz="5400" b="1" i="1" dirty="0" smtClean="0">
              <a:latin typeface="Times New Roman" pitchFamily="18" charset="0"/>
              <a:cs typeface="Times New Roman" pitchFamily="18" charset="0"/>
            </a:rPr>
            <a:t>2</a:t>
          </a:r>
          <a:endParaRPr lang="ru-RU" sz="5400" b="1" i="1" dirty="0">
            <a:latin typeface="Times New Roman" pitchFamily="18" charset="0"/>
            <a:cs typeface="Times New Roman" pitchFamily="18" charset="0"/>
          </a:endParaRPr>
        </a:p>
      </dgm:t>
    </dgm:pt>
    <dgm:pt modelId="{170FD050-DFA6-4610-ACCB-1398321B2D5F}" type="parTrans" cxnId="{4FA82291-B213-4DDE-A13D-D8A916152449}">
      <dgm:prSet/>
      <dgm:spPr/>
      <dgm:t>
        <a:bodyPr/>
        <a:lstStyle/>
        <a:p>
          <a:endParaRPr lang="ru-RU"/>
        </a:p>
      </dgm:t>
    </dgm:pt>
    <dgm:pt modelId="{17E0D60C-32A3-4B0D-AE73-74908C77793D}" type="sibTrans" cxnId="{4FA82291-B213-4DDE-A13D-D8A916152449}">
      <dgm:prSet/>
      <dgm:spPr/>
      <dgm:t>
        <a:bodyPr/>
        <a:lstStyle/>
        <a:p>
          <a:endParaRPr lang="ru-RU"/>
        </a:p>
      </dgm:t>
    </dgm:pt>
    <dgm:pt modelId="{BD55DB6F-1766-4B46-83B1-6F32AC3E345A}">
      <dgm:prSet phldrT="[Текст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Содержательная подготовка</a:t>
          </a:r>
          <a:endParaRPr lang="ru-RU" sz="3600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EA85E8-15BF-4466-B30D-EB54F01557BB}" type="parTrans" cxnId="{785E6B9D-DD62-4D99-8AF5-851BB2706844}">
      <dgm:prSet/>
      <dgm:spPr/>
      <dgm:t>
        <a:bodyPr/>
        <a:lstStyle/>
        <a:p>
          <a:endParaRPr lang="ru-RU"/>
        </a:p>
      </dgm:t>
    </dgm:pt>
    <dgm:pt modelId="{0658FD83-A3EB-4E91-8BF9-79D4B93A86ED}" type="sibTrans" cxnId="{785E6B9D-DD62-4D99-8AF5-851BB2706844}">
      <dgm:prSet/>
      <dgm:spPr/>
      <dgm:t>
        <a:bodyPr/>
        <a:lstStyle/>
        <a:p>
          <a:endParaRPr lang="ru-RU"/>
        </a:p>
      </dgm:t>
    </dgm:pt>
    <dgm:pt modelId="{684F3E4F-9894-455C-BC20-61D1F78F1579}">
      <dgm:prSet phldrT="[Текст]" custT="1"/>
      <dgm:spPr/>
      <dgm:t>
        <a:bodyPr/>
        <a:lstStyle/>
        <a:p>
          <a:r>
            <a:rPr lang="ru-RU" sz="4800" i="1" dirty="0" smtClean="0"/>
            <a:t>3</a:t>
          </a:r>
          <a:endParaRPr lang="ru-RU" sz="4800" i="1" dirty="0"/>
        </a:p>
      </dgm:t>
    </dgm:pt>
    <dgm:pt modelId="{4B41FA99-17F6-41DE-9693-25A9BC77EF9A}" type="parTrans" cxnId="{DF2F1B1E-ABE0-4FDC-A27A-724A1B9A71E1}">
      <dgm:prSet/>
      <dgm:spPr/>
      <dgm:t>
        <a:bodyPr/>
        <a:lstStyle/>
        <a:p>
          <a:endParaRPr lang="ru-RU"/>
        </a:p>
      </dgm:t>
    </dgm:pt>
    <dgm:pt modelId="{8135180C-FC57-49D7-B843-628C55C14D53}" type="sibTrans" cxnId="{DF2F1B1E-ABE0-4FDC-A27A-724A1B9A71E1}">
      <dgm:prSet/>
      <dgm:spPr/>
      <dgm:t>
        <a:bodyPr/>
        <a:lstStyle/>
        <a:p>
          <a:endParaRPr lang="ru-RU"/>
        </a:p>
      </dgm:t>
    </dgm:pt>
    <dgm:pt modelId="{469409EA-D02E-406C-B511-20FCD51453CC}">
      <dgm:prSet phldrT="[Текст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Психологический настрой</a:t>
          </a:r>
          <a:endParaRPr lang="ru-RU" sz="4000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7B7D6B-0EFA-4B84-B0D1-911B592BA5A7}" type="parTrans" cxnId="{69773B0E-25D8-4EBF-B18B-5A9D68E0995B}">
      <dgm:prSet/>
      <dgm:spPr/>
      <dgm:t>
        <a:bodyPr/>
        <a:lstStyle/>
        <a:p>
          <a:endParaRPr lang="ru-RU"/>
        </a:p>
      </dgm:t>
    </dgm:pt>
    <dgm:pt modelId="{013931C0-5090-43AE-AE8C-758A340E83AD}" type="sibTrans" cxnId="{69773B0E-25D8-4EBF-B18B-5A9D68E0995B}">
      <dgm:prSet/>
      <dgm:spPr/>
      <dgm:t>
        <a:bodyPr/>
        <a:lstStyle/>
        <a:p>
          <a:endParaRPr lang="ru-RU"/>
        </a:p>
      </dgm:t>
    </dgm:pt>
    <dgm:pt modelId="{F0489726-8D2B-48D3-8A51-CADB76D353AC}" type="pres">
      <dgm:prSet presAssocID="{5E67642C-D2B3-4FCB-BE68-371229BE01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86F75D-95EB-46DA-B70A-1892F3416C49}" type="pres">
      <dgm:prSet presAssocID="{2033B24B-23E8-4CDE-B70D-4BE98265A063}" presName="composite" presStyleCnt="0"/>
      <dgm:spPr/>
    </dgm:pt>
    <dgm:pt modelId="{95E6E536-FFB8-4758-9046-2A7743CC40E0}" type="pres">
      <dgm:prSet presAssocID="{2033B24B-23E8-4CDE-B70D-4BE98265A06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2E48A1-2CAE-4A2F-90F5-C793CAB75313}" type="pres">
      <dgm:prSet presAssocID="{2033B24B-23E8-4CDE-B70D-4BE98265A063}" presName="descendantText" presStyleLbl="alignAcc1" presStyleIdx="0" presStyleCnt="3" custLinFactNeighborX="414" custLinFactNeighborY="-2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BF135A-3CB6-4DAB-9DA9-B07DB692F43D}" type="pres">
      <dgm:prSet presAssocID="{6F83B735-426C-4E39-A57E-ED2D0DFFC540}" presName="sp" presStyleCnt="0"/>
      <dgm:spPr/>
    </dgm:pt>
    <dgm:pt modelId="{A01920CE-B491-4C52-BC22-52D1473D79D0}" type="pres">
      <dgm:prSet presAssocID="{871E825F-D850-4B47-8EA9-F607B0BBB491}" presName="composite" presStyleCnt="0"/>
      <dgm:spPr/>
    </dgm:pt>
    <dgm:pt modelId="{DD63D3A0-AD99-44E0-98F4-E8F9E874BB21}" type="pres">
      <dgm:prSet presAssocID="{871E825F-D850-4B47-8EA9-F607B0BBB49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9F9A21-E433-473B-93E4-9B021BBBA6F8}" type="pres">
      <dgm:prSet presAssocID="{871E825F-D850-4B47-8EA9-F607B0BBB49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DDFC3-4B41-4EDE-947D-5D1C53594BEC}" type="pres">
      <dgm:prSet presAssocID="{17E0D60C-32A3-4B0D-AE73-74908C77793D}" presName="sp" presStyleCnt="0"/>
      <dgm:spPr/>
    </dgm:pt>
    <dgm:pt modelId="{43586B02-6796-45A0-802D-2023F8C52ADA}" type="pres">
      <dgm:prSet presAssocID="{684F3E4F-9894-455C-BC20-61D1F78F1579}" presName="composite" presStyleCnt="0"/>
      <dgm:spPr/>
    </dgm:pt>
    <dgm:pt modelId="{45236B25-A122-4D80-ADD6-6BE73BB7ABA9}" type="pres">
      <dgm:prSet presAssocID="{684F3E4F-9894-455C-BC20-61D1F78F1579}" presName="parentText" presStyleLbl="alignNode1" presStyleIdx="2" presStyleCnt="3" custLinFactNeighborY="83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5A5639-34D3-4426-A5ED-FA7DA516F1D8}" type="pres">
      <dgm:prSet presAssocID="{684F3E4F-9894-455C-BC20-61D1F78F157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5E6B9D-DD62-4D99-8AF5-851BB2706844}" srcId="{871E825F-D850-4B47-8EA9-F607B0BBB491}" destId="{BD55DB6F-1766-4B46-83B1-6F32AC3E345A}" srcOrd="0" destOrd="0" parTransId="{C3EA85E8-15BF-4466-B30D-EB54F01557BB}" sibTransId="{0658FD83-A3EB-4E91-8BF9-79D4B93A86ED}"/>
    <dgm:cxn modelId="{8CDF1206-0BB6-478E-ABC6-8F3892967ADA}" type="presOf" srcId="{2033B24B-23E8-4CDE-B70D-4BE98265A063}" destId="{95E6E536-FFB8-4758-9046-2A7743CC40E0}" srcOrd="0" destOrd="0" presId="urn:microsoft.com/office/officeart/2005/8/layout/chevron2"/>
    <dgm:cxn modelId="{93D10386-766F-4547-8FED-BEE82669BC75}" type="presOf" srcId="{D10379D4-602A-42D8-B050-ECCFE5492746}" destId="{7B2E48A1-2CAE-4A2F-90F5-C793CAB75313}" srcOrd="0" destOrd="0" presId="urn:microsoft.com/office/officeart/2005/8/layout/chevron2"/>
    <dgm:cxn modelId="{B538182E-C5F0-4FDE-A659-B00BC1CCC4DA}" type="presOf" srcId="{871E825F-D850-4B47-8EA9-F607B0BBB491}" destId="{DD63D3A0-AD99-44E0-98F4-E8F9E874BB21}" srcOrd="0" destOrd="0" presId="urn:microsoft.com/office/officeart/2005/8/layout/chevron2"/>
    <dgm:cxn modelId="{DF6C41CD-86EC-42C8-8616-759E69C3AB4C}" srcId="{5E67642C-D2B3-4FCB-BE68-371229BE0130}" destId="{2033B24B-23E8-4CDE-B70D-4BE98265A063}" srcOrd="0" destOrd="0" parTransId="{ED84642A-5195-451D-BC30-6D334F970DA6}" sibTransId="{6F83B735-426C-4E39-A57E-ED2D0DFFC540}"/>
    <dgm:cxn modelId="{4FA82291-B213-4DDE-A13D-D8A916152449}" srcId="{5E67642C-D2B3-4FCB-BE68-371229BE0130}" destId="{871E825F-D850-4B47-8EA9-F607B0BBB491}" srcOrd="1" destOrd="0" parTransId="{170FD050-DFA6-4610-ACCB-1398321B2D5F}" sibTransId="{17E0D60C-32A3-4B0D-AE73-74908C77793D}"/>
    <dgm:cxn modelId="{928BCF01-2FFF-492A-A67B-0A493211E1BE}" type="presOf" srcId="{5E67642C-D2B3-4FCB-BE68-371229BE0130}" destId="{F0489726-8D2B-48D3-8A51-CADB76D353AC}" srcOrd="0" destOrd="0" presId="urn:microsoft.com/office/officeart/2005/8/layout/chevron2"/>
    <dgm:cxn modelId="{93F24D09-637C-4E75-8481-E292A429F888}" type="presOf" srcId="{684F3E4F-9894-455C-BC20-61D1F78F1579}" destId="{45236B25-A122-4D80-ADD6-6BE73BB7ABA9}" srcOrd="0" destOrd="0" presId="urn:microsoft.com/office/officeart/2005/8/layout/chevron2"/>
    <dgm:cxn modelId="{48B25706-93A1-4C83-BF77-A71F676CDB06}" type="presOf" srcId="{BD55DB6F-1766-4B46-83B1-6F32AC3E345A}" destId="{799F9A21-E433-473B-93E4-9B021BBBA6F8}" srcOrd="0" destOrd="0" presId="urn:microsoft.com/office/officeart/2005/8/layout/chevron2"/>
    <dgm:cxn modelId="{EDBAFB8B-E3E8-4EF4-9777-FFBC3222AB6F}" type="presOf" srcId="{469409EA-D02E-406C-B511-20FCD51453CC}" destId="{875A5639-34D3-4426-A5ED-FA7DA516F1D8}" srcOrd="0" destOrd="0" presId="urn:microsoft.com/office/officeart/2005/8/layout/chevron2"/>
    <dgm:cxn modelId="{363C213A-A7ED-4023-BF1F-4994081BC149}" srcId="{2033B24B-23E8-4CDE-B70D-4BE98265A063}" destId="{D10379D4-602A-42D8-B050-ECCFE5492746}" srcOrd="0" destOrd="0" parTransId="{64BBF04A-7D71-4BCF-819C-A8C2ABF135AF}" sibTransId="{0EA1AD9E-6A6C-4B65-9D4B-7B297BD22228}"/>
    <dgm:cxn modelId="{69773B0E-25D8-4EBF-B18B-5A9D68E0995B}" srcId="{684F3E4F-9894-455C-BC20-61D1F78F1579}" destId="{469409EA-D02E-406C-B511-20FCD51453CC}" srcOrd="0" destOrd="0" parTransId="{BA7B7D6B-0EFA-4B84-B0D1-911B592BA5A7}" sibTransId="{013931C0-5090-43AE-AE8C-758A340E83AD}"/>
    <dgm:cxn modelId="{DF2F1B1E-ABE0-4FDC-A27A-724A1B9A71E1}" srcId="{5E67642C-D2B3-4FCB-BE68-371229BE0130}" destId="{684F3E4F-9894-455C-BC20-61D1F78F1579}" srcOrd="2" destOrd="0" parTransId="{4B41FA99-17F6-41DE-9693-25A9BC77EF9A}" sibTransId="{8135180C-FC57-49D7-B843-628C55C14D53}"/>
    <dgm:cxn modelId="{CF654622-1F88-4FA8-BF51-F839E9B5AB95}" type="presParOf" srcId="{F0489726-8D2B-48D3-8A51-CADB76D353AC}" destId="{0086F75D-95EB-46DA-B70A-1892F3416C49}" srcOrd="0" destOrd="0" presId="urn:microsoft.com/office/officeart/2005/8/layout/chevron2"/>
    <dgm:cxn modelId="{16D49D96-800B-419A-ABDE-DB9FB6D142CA}" type="presParOf" srcId="{0086F75D-95EB-46DA-B70A-1892F3416C49}" destId="{95E6E536-FFB8-4758-9046-2A7743CC40E0}" srcOrd="0" destOrd="0" presId="urn:microsoft.com/office/officeart/2005/8/layout/chevron2"/>
    <dgm:cxn modelId="{5505335D-583C-4B79-93A2-81586CAA34CE}" type="presParOf" srcId="{0086F75D-95EB-46DA-B70A-1892F3416C49}" destId="{7B2E48A1-2CAE-4A2F-90F5-C793CAB75313}" srcOrd="1" destOrd="0" presId="urn:microsoft.com/office/officeart/2005/8/layout/chevron2"/>
    <dgm:cxn modelId="{D13A160E-ABCB-4894-A007-B1DA4530EC66}" type="presParOf" srcId="{F0489726-8D2B-48D3-8A51-CADB76D353AC}" destId="{92BF135A-3CB6-4DAB-9DA9-B07DB692F43D}" srcOrd="1" destOrd="0" presId="urn:microsoft.com/office/officeart/2005/8/layout/chevron2"/>
    <dgm:cxn modelId="{13543603-333B-4EEF-A6E9-D102929624AF}" type="presParOf" srcId="{F0489726-8D2B-48D3-8A51-CADB76D353AC}" destId="{A01920CE-B491-4C52-BC22-52D1473D79D0}" srcOrd="2" destOrd="0" presId="urn:microsoft.com/office/officeart/2005/8/layout/chevron2"/>
    <dgm:cxn modelId="{2689A7B2-2737-4458-BE06-D199C4904E01}" type="presParOf" srcId="{A01920CE-B491-4C52-BC22-52D1473D79D0}" destId="{DD63D3A0-AD99-44E0-98F4-E8F9E874BB21}" srcOrd="0" destOrd="0" presId="urn:microsoft.com/office/officeart/2005/8/layout/chevron2"/>
    <dgm:cxn modelId="{3EF41B4E-89BB-4582-B896-D52F51255BE4}" type="presParOf" srcId="{A01920CE-B491-4C52-BC22-52D1473D79D0}" destId="{799F9A21-E433-473B-93E4-9B021BBBA6F8}" srcOrd="1" destOrd="0" presId="urn:microsoft.com/office/officeart/2005/8/layout/chevron2"/>
    <dgm:cxn modelId="{801C7D6E-1180-427E-A100-264D89D10B86}" type="presParOf" srcId="{F0489726-8D2B-48D3-8A51-CADB76D353AC}" destId="{D77DDFC3-4B41-4EDE-947D-5D1C53594BEC}" srcOrd="3" destOrd="0" presId="urn:microsoft.com/office/officeart/2005/8/layout/chevron2"/>
    <dgm:cxn modelId="{F685E74E-2AFE-4B70-A723-D2FADEA6E9CA}" type="presParOf" srcId="{F0489726-8D2B-48D3-8A51-CADB76D353AC}" destId="{43586B02-6796-45A0-802D-2023F8C52ADA}" srcOrd="4" destOrd="0" presId="urn:microsoft.com/office/officeart/2005/8/layout/chevron2"/>
    <dgm:cxn modelId="{78023103-1B65-4F1C-833F-02CEB68801E2}" type="presParOf" srcId="{43586B02-6796-45A0-802D-2023F8C52ADA}" destId="{45236B25-A122-4D80-ADD6-6BE73BB7ABA9}" srcOrd="0" destOrd="0" presId="urn:microsoft.com/office/officeart/2005/8/layout/chevron2"/>
    <dgm:cxn modelId="{0C9AC13F-D029-49EB-BC5F-CA377F440380}" type="presParOf" srcId="{43586B02-6796-45A0-802D-2023F8C52ADA}" destId="{875A5639-34D3-4426-A5ED-FA7DA516F1D8}" srcOrd="1" destOrd="0" presId="urn:microsoft.com/office/officeart/2005/8/layout/chevr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5311E9-1430-4A35-911E-C8FF5A46786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B0E44D-A48C-4E93-B3BD-0FDF8D4C8F7E}">
      <dgm:prSet phldrT="[Текст]"/>
      <dgm:spPr/>
      <dgm:t>
        <a:bodyPr/>
        <a:lstStyle/>
        <a:p>
          <a:pPr algn="ctr"/>
          <a:r>
            <a:rPr lang="ru-RU" b="1" i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Администрация школы, классный руководитель, учитель-предметник</a:t>
          </a:r>
          <a:endParaRPr lang="ru-RU" b="1" i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3D13F716-3B88-4BAE-8A01-87CBE9B0CDDA}" type="parTrans" cxnId="{B652EA72-5A33-4D47-ACBE-8DB0340F3719}">
      <dgm:prSet/>
      <dgm:spPr/>
      <dgm:t>
        <a:bodyPr/>
        <a:lstStyle/>
        <a:p>
          <a:endParaRPr lang="ru-RU"/>
        </a:p>
      </dgm:t>
    </dgm:pt>
    <dgm:pt modelId="{A76A37BF-E89A-4F8E-B826-3A0F003AFD77}" type="sibTrans" cxnId="{B652EA72-5A33-4D47-ACBE-8DB0340F3719}">
      <dgm:prSet/>
      <dgm:spPr/>
      <dgm:t>
        <a:bodyPr/>
        <a:lstStyle/>
        <a:p>
          <a:endParaRPr lang="ru-RU"/>
        </a:p>
      </dgm:t>
    </dgm:pt>
    <dgm:pt modelId="{45EA9FBF-DCFD-4CFD-BA19-9B8C2B96AD2C}">
      <dgm:prSet phldrT="[Текст]" custT="1"/>
      <dgm:spPr/>
      <dgm:t>
        <a:bodyPr/>
        <a:lstStyle/>
        <a:p>
          <a:r>
            <a:rPr lang="ru-RU" sz="3200" b="1" i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Средства массовой информации</a:t>
          </a:r>
          <a:endParaRPr lang="ru-RU" sz="3200" b="1" i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C6FB2F-4A07-48F1-94BD-697B234C9A9C}" type="parTrans" cxnId="{F0F94219-6DCD-45C4-BF1D-EAF03DFF0A44}">
      <dgm:prSet/>
      <dgm:spPr/>
      <dgm:t>
        <a:bodyPr/>
        <a:lstStyle/>
        <a:p>
          <a:endParaRPr lang="ru-RU"/>
        </a:p>
      </dgm:t>
    </dgm:pt>
    <dgm:pt modelId="{8F81EC17-89E9-4E4C-9385-60FEF7E647FC}" type="sibTrans" cxnId="{F0F94219-6DCD-45C4-BF1D-EAF03DFF0A44}">
      <dgm:prSet/>
      <dgm:spPr/>
      <dgm:t>
        <a:bodyPr/>
        <a:lstStyle/>
        <a:p>
          <a:endParaRPr lang="ru-RU"/>
        </a:p>
      </dgm:t>
    </dgm:pt>
    <dgm:pt modelId="{91435C5E-45CF-4A3B-9E81-833121FE8539}">
      <dgm:prSet phldrT="[Текст]" custT="1"/>
      <dgm:spPr/>
      <dgm:t>
        <a:bodyPr/>
        <a:lstStyle/>
        <a:p>
          <a:r>
            <a:rPr lang="ru-RU" sz="3200" b="1" i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Социум (родители, друзья, знакомые)</a:t>
          </a:r>
          <a:endParaRPr lang="ru-RU" sz="3200" b="1" i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38733D1F-83A8-4EA3-958A-D9630323F162}" type="parTrans" cxnId="{2372614B-6722-4F11-9C24-C24E6CDEDF34}">
      <dgm:prSet/>
      <dgm:spPr/>
      <dgm:t>
        <a:bodyPr/>
        <a:lstStyle/>
        <a:p>
          <a:endParaRPr lang="ru-RU"/>
        </a:p>
      </dgm:t>
    </dgm:pt>
    <dgm:pt modelId="{077163B1-E8AB-4BD1-85EE-A2A1DB8C8465}" type="sibTrans" cxnId="{2372614B-6722-4F11-9C24-C24E6CDEDF34}">
      <dgm:prSet/>
      <dgm:spPr/>
      <dgm:t>
        <a:bodyPr/>
        <a:lstStyle/>
        <a:p>
          <a:endParaRPr lang="ru-RU"/>
        </a:p>
      </dgm:t>
    </dgm:pt>
    <dgm:pt modelId="{78A60AA1-5C98-456E-B98B-6D3687E1A7E6}" type="pres">
      <dgm:prSet presAssocID="{D85311E9-1430-4A35-911E-C8FF5A46786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7CF5E2-809E-426A-A2E1-9295D954F5CF}" type="pres">
      <dgm:prSet presAssocID="{EBB0E44D-A48C-4E93-B3BD-0FDF8D4C8F7E}" presName="comp" presStyleCnt="0"/>
      <dgm:spPr/>
    </dgm:pt>
    <dgm:pt modelId="{ACFDEA1D-3EA9-4FAF-ABE5-C7EB9F8CC474}" type="pres">
      <dgm:prSet presAssocID="{EBB0E44D-A48C-4E93-B3BD-0FDF8D4C8F7E}" presName="box" presStyleLbl="node1" presStyleIdx="0" presStyleCnt="3" custLinFactNeighborX="-348" custLinFactNeighborY="-487"/>
      <dgm:spPr/>
      <dgm:t>
        <a:bodyPr/>
        <a:lstStyle/>
        <a:p>
          <a:endParaRPr lang="ru-RU"/>
        </a:p>
      </dgm:t>
    </dgm:pt>
    <dgm:pt modelId="{9CE43C4E-2AC4-46A2-8174-611EAD11DAEE}" type="pres">
      <dgm:prSet presAssocID="{EBB0E44D-A48C-4E93-B3BD-0FDF8D4C8F7E}" presName="img" presStyleLbl="fgImgPlace1" presStyleIdx="0" presStyleCnt="3" custFlipHor="1" custScaleX="17713" custScaleY="124825" custLinFactNeighborX="-33853" custLinFactNeighborY="-696"/>
      <dgm:spPr/>
    </dgm:pt>
    <dgm:pt modelId="{07F57995-FDF5-49D6-ACED-A820555701FF}" type="pres">
      <dgm:prSet presAssocID="{EBB0E44D-A48C-4E93-B3BD-0FDF8D4C8F7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A3C265-5FE3-4A49-B8FA-B5200E6447E9}" type="pres">
      <dgm:prSet presAssocID="{A76A37BF-E89A-4F8E-B826-3A0F003AFD77}" presName="spacer" presStyleCnt="0"/>
      <dgm:spPr/>
    </dgm:pt>
    <dgm:pt modelId="{74518803-3D03-4958-824C-A40F10D60D2B}" type="pres">
      <dgm:prSet presAssocID="{45EA9FBF-DCFD-4CFD-BA19-9B8C2B96AD2C}" presName="comp" presStyleCnt="0"/>
      <dgm:spPr/>
    </dgm:pt>
    <dgm:pt modelId="{FD5E1D7D-8204-440C-935E-50E9FF32DC23}" type="pres">
      <dgm:prSet presAssocID="{45EA9FBF-DCFD-4CFD-BA19-9B8C2B96AD2C}" presName="box" presStyleLbl="node1" presStyleIdx="1" presStyleCnt="3" custLinFactNeighborX="-348" custLinFactNeighborY="-1111"/>
      <dgm:spPr/>
      <dgm:t>
        <a:bodyPr/>
        <a:lstStyle/>
        <a:p>
          <a:endParaRPr lang="ru-RU"/>
        </a:p>
      </dgm:t>
    </dgm:pt>
    <dgm:pt modelId="{2C186749-D925-443A-ADD8-B4210E80468E}" type="pres">
      <dgm:prSet presAssocID="{45EA9FBF-DCFD-4CFD-BA19-9B8C2B96AD2C}" presName="img" presStyleLbl="fgImgPlace1" presStyleIdx="1" presStyleCnt="3" custFlipHor="0" custScaleX="15974" custLinFactNeighborX="-34723" custLinFactNeighborY="-868"/>
      <dgm:spPr/>
    </dgm:pt>
    <dgm:pt modelId="{9ADB7EE0-B7F0-440E-8F96-2B29E704D0F3}" type="pres">
      <dgm:prSet presAssocID="{45EA9FBF-DCFD-4CFD-BA19-9B8C2B96AD2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729FB-0977-46E9-B1ED-75C984FD1714}" type="pres">
      <dgm:prSet presAssocID="{8F81EC17-89E9-4E4C-9385-60FEF7E647FC}" presName="spacer" presStyleCnt="0"/>
      <dgm:spPr/>
    </dgm:pt>
    <dgm:pt modelId="{536E8C4A-D017-4EF8-82EE-612CDEE406B5}" type="pres">
      <dgm:prSet presAssocID="{91435C5E-45CF-4A3B-9E81-833121FE8539}" presName="comp" presStyleCnt="0"/>
      <dgm:spPr/>
    </dgm:pt>
    <dgm:pt modelId="{1764C7EE-7DDC-4E0F-BFCD-DBD90B0F6422}" type="pres">
      <dgm:prSet presAssocID="{91435C5E-45CF-4A3B-9E81-833121FE8539}" presName="box" presStyleLbl="node1" presStyleIdx="2" presStyleCnt="3"/>
      <dgm:spPr/>
      <dgm:t>
        <a:bodyPr/>
        <a:lstStyle/>
        <a:p>
          <a:endParaRPr lang="ru-RU"/>
        </a:p>
      </dgm:t>
    </dgm:pt>
    <dgm:pt modelId="{B164F419-8A88-49FB-BB04-D524A8CC0524}" type="pres">
      <dgm:prSet presAssocID="{91435C5E-45CF-4A3B-9E81-833121FE8539}" presName="img" presStyleLbl="fgImgPlace1" presStyleIdx="2" presStyleCnt="3" custScaleX="15975" custLinFactNeighborX="-33336" custLinFactNeighborY="-1648"/>
      <dgm:spPr/>
    </dgm:pt>
    <dgm:pt modelId="{34672D85-8140-45B0-B771-E19F9E679B2E}" type="pres">
      <dgm:prSet presAssocID="{91435C5E-45CF-4A3B-9E81-833121FE853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EF1171-E63B-4707-AF33-BE69CB2F590D}" type="presOf" srcId="{45EA9FBF-DCFD-4CFD-BA19-9B8C2B96AD2C}" destId="{9ADB7EE0-B7F0-440E-8F96-2B29E704D0F3}" srcOrd="1" destOrd="0" presId="urn:microsoft.com/office/officeart/2005/8/layout/vList4"/>
    <dgm:cxn modelId="{B652EA72-5A33-4D47-ACBE-8DB0340F3719}" srcId="{D85311E9-1430-4A35-911E-C8FF5A46786F}" destId="{EBB0E44D-A48C-4E93-B3BD-0FDF8D4C8F7E}" srcOrd="0" destOrd="0" parTransId="{3D13F716-3B88-4BAE-8A01-87CBE9B0CDDA}" sibTransId="{A76A37BF-E89A-4F8E-B826-3A0F003AFD77}"/>
    <dgm:cxn modelId="{95E98EB0-C803-4037-9E28-72C1EBC6C38F}" type="presOf" srcId="{91435C5E-45CF-4A3B-9E81-833121FE8539}" destId="{1764C7EE-7DDC-4E0F-BFCD-DBD90B0F6422}" srcOrd="0" destOrd="0" presId="urn:microsoft.com/office/officeart/2005/8/layout/vList4"/>
    <dgm:cxn modelId="{76649030-0BED-4254-AACC-38F19533FC8F}" type="presOf" srcId="{D85311E9-1430-4A35-911E-C8FF5A46786F}" destId="{78A60AA1-5C98-456E-B98B-6D3687E1A7E6}" srcOrd="0" destOrd="0" presId="urn:microsoft.com/office/officeart/2005/8/layout/vList4"/>
    <dgm:cxn modelId="{D98C932B-6C44-4F49-9ADC-3634C1DB71AD}" type="presOf" srcId="{EBB0E44D-A48C-4E93-B3BD-0FDF8D4C8F7E}" destId="{07F57995-FDF5-49D6-ACED-A820555701FF}" srcOrd="1" destOrd="0" presId="urn:microsoft.com/office/officeart/2005/8/layout/vList4"/>
    <dgm:cxn modelId="{2372614B-6722-4F11-9C24-C24E6CDEDF34}" srcId="{D85311E9-1430-4A35-911E-C8FF5A46786F}" destId="{91435C5E-45CF-4A3B-9E81-833121FE8539}" srcOrd="2" destOrd="0" parTransId="{38733D1F-83A8-4EA3-958A-D9630323F162}" sibTransId="{077163B1-E8AB-4BD1-85EE-A2A1DB8C8465}"/>
    <dgm:cxn modelId="{F3AD6BCC-A484-498A-AFC8-AF12711A6D99}" type="presOf" srcId="{91435C5E-45CF-4A3B-9E81-833121FE8539}" destId="{34672D85-8140-45B0-B771-E19F9E679B2E}" srcOrd="1" destOrd="0" presId="urn:microsoft.com/office/officeart/2005/8/layout/vList4"/>
    <dgm:cxn modelId="{5B457036-AE68-42D2-A16E-DA9CDBE45B04}" type="presOf" srcId="{EBB0E44D-A48C-4E93-B3BD-0FDF8D4C8F7E}" destId="{ACFDEA1D-3EA9-4FAF-ABE5-C7EB9F8CC474}" srcOrd="0" destOrd="0" presId="urn:microsoft.com/office/officeart/2005/8/layout/vList4"/>
    <dgm:cxn modelId="{77C26B63-A2D1-4740-B846-6911D9A67D47}" type="presOf" srcId="{45EA9FBF-DCFD-4CFD-BA19-9B8C2B96AD2C}" destId="{FD5E1D7D-8204-440C-935E-50E9FF32DC23}" srcOrd="0" destOrd="0" presId="urn:microsoft.com/office/officeart/2005/8/layout/vList4"/>
    <dgm:cxn modelId="{F0F94219-6DCD-45C4-BF1D-EAF03DFF0A44}" srcId="{D85311E9-1430-4A35-911E-C8FF5A46786F}" destId="{45EA9FBF-DCFD-4CFD-BA19-9B8C2B96AD2C}" srcOrd="1" destOrd="0" parTransId="{65C6FB2F-4A07-48F1-94BD-697B234C9A9C}" sibTransId="{8F81EC17-89E9-4E4C-9385-60FEF7E647FC}"/>
    <dgm:cxn modelId="{68A20F22-6CEB-4CD8-97E7-EE1B72A624C0}" type="presParOf" srcId="{78A60AA1-5C98-456E-B98B-6D3687E1A7E6}" destId="{297CF5E2-809E-426A-A2E1-9295D954F5CF}" srcOrd="0" destOrd="0" presId="urn:microsoft.com/office/officeart/2005/8/layout/vList4"/>
    <dgm:cxn modelId="{5FC11668-CFDD-436C-9349-0B8F9DDFCB8A}" type="presParOf" srcId="{297CF5E2-809E-426A-A2E1-9295D954F5CF}" destId="{ACFDEA1D-3EA9-4FAF-ABE5-C7EB9F8CC474}" srcOrd="0" destOrd="0" presId="urn:microsoft.com/office/officeart/2005/8/layout/vList4"/>
    <dgm:cxn modelId="{0F7F7FFE-0F30-4D50-A38C-8FE877621FC6}" type="presParOf" srcId="{297CF5E2-809E-426A-A2E1-9295D954F5CF}" destId="{9CE43C4E-2AC4-46A2-8174-611EAD11DAEE}" srcOrd="1" destOrd="0" presId="urn:microsoft.com/office/officeart/2005/8/layout/vList4"/>
    <dgm:cxn modelId="{92E49CD9-1839-4B9E-A46C-C36F574B55BE}" type="presParOf" srcId="{297CF5E2-809E-426A-A2E1-9295D954F5CF}" destId="{07F57995-FDF5-49D6-ACED-A820555701FF}" srcOrd="2" destOrd="0" presId="urn:microsoft.com/office/officeart/2005/8/layout/vList4"/>
    <dgm:cxn modelId="{3E67D089-74F4-4A10-843D-8810C057DCB5}" type="presParOf" srcId="{78A60AA1-5C98-456E-B98B-6D3687E1A7E6}" destId="{03A3C265-5FE3-4A49-B8FA-B5200E6447E9}" srcOrd="1" destOrd="0" presId="urn:microsoft.com/office/officeart/2005/8/layout/vList4"/>
    <dgm:cxn modelId="{C6B89EBB-BF7D-4D52-9040-AD73554B36C2}" type="presParOf" srcId="{78A60AA1-5C98-456E-B98B-6D3687E1A7E6}" destId="{74518803-3D03-4958-824C-A40F10D60D2B}" srcOrd="2" destOrd="0" presId="urn:microsoft.com/office/officeart/2005/8/layout/vList4"/>
    <dgm:cxn modelId="{FD8307F6-3B3A-4A5E-8843-6A526CC9C3BC}" type="presParOf" srcId="{74518803-3D03-4958-824C-A40F10D60D2B}" destId="{FD5E1D7D-8204-440C-935E-50E9FF32DC23}" srcOrd="0" destOrd="0" presId="urn:microsoft.com/office/officeart/2005/8/layout/vList4"/>
    <dgm:cxn modelId="{2EF3D285-7C31-48F5-AADB-834BB2BA836E}" type="presParOf" srcId="{74518803-3D03-4958-824C-A40F10D60D2B}" destId="{2C186749-D925-443A-ADD8-B4210E80468E}" srcOrd="1" destOrd="0" presId="urn:microsoft.com/office/officeart/2005/8/layout/vList4"/>
    <dgm:cxn modelId="{49E9A0E6-4A60-4DCB-BB14-6A5C6D5C55CA}" type="presParOf" srcId="{74518803-3D03-4958-824C-A40F10D60D2B}" destId="{9ADB7EE0-B7F0-440E-8F96-2B29E704D0F3}" srcOrd="2" destOrd="0" presId="urn:microsoft.com/office/officeart/2005/8/layout/vList4"/>
    <dgm:cxn modelId="{DACE3893-4A8A-4C01-88AA-6D9FC7BA8110}" type="presParOf" srcId="{78A60AA1-5C98-456E-B98B-6D3687E1A7E6}" destId="{9DD729FB-0977-46E9-B1ED-75C984FD1714}" srcOrd="3" destOrd="0" presId="urn:microsoft.com/office/officeart/2005/8/layout/vList4"/>
    <dgm:cxn modelId="{C4D93490-F8D4-428E-BBFC-0AC6C42DDBC7}" type="presParOf" srcId="{78A60AA1-5C98-456E-B98B-6D3687E1A7E6}" destId="{536E8C4A-D017-4EF8-82EE-612CDEE406B5}" srcOrd="4" destOrd="0" presId="urn:microsoft.com/office/officeart/2005/8/layout/vList4"/>
    <dgm:cxn modelId="{140C1BE7-7817-4EBA-A6C3-9E8F71C86CC4}" type="presParOf" srcId="{536E8C4A-D017-4EF8-82EE-612CDEE406B5}" destId="{1764C7EE-7DDC-4E0F-BFCD-DBD90B0F6422}" srcOrd="0" destOrd="0" presId="urn:microsoft.com/office/officeart/2005/8/layout/vList4"/>
    <dgm:cxn modelId="{092B572A-49DA-4E94-9AF4-C76FC20B930B}" type="presParOf" srcId="{536E8C4A-D017-4EF8-82EE-612CDEE406B5}" destId="{B164F419-8A88-49FB-BB04-D524A8CC0524}" srcOrd="1" destOrd="0" presId="urn:microsoft.com/office/officeart/2005/8/layout/vList4"/>
    <dgm:cxn modelId="{D7D360DB-CFB8-4D00-B3BC-8C8DD2064588}" type="presParOf" srcId="{536E8C4A-D017-4EF8-82EE-612CDEE406B5}" destId="{34672D85-8140-45B0-B771-E19F9E679B2E}" srcOrd="2" destOrd="0" presId="urn:microsoft.com/office/officeart/2005/8/layout/vList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AA4677C-2214-4DA4-904D-AE74581B387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F3D898-D053-4673-BB3A-601FE69A81AF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F4D58E25-332A-4D87-AB1D-EC156374DB11}" type="parTrans" cxnId="{6BC03B6C-8891-4358-BD2E-8041F0F23503}">
      <dgm:prSet/>
      <dgm:spPr/>
      <dgm:t>
        <a:bodyPr/>
        <a:lstStyle/>
        <a:p>
          <a:endParaRPr lang="ru-RU"/>
        </a:p>
      </dgm:t>
    </dgm:pt>
    <dgm:pt modelId="{5CD7AEC9-0A32-4DA8-90A9-90A1C72A18C3}" type="sibTrans" cxnId="{6BC03B6C-8891-4358-BD2E-8041F0F23503}">
      <dgm:prSet/>
      <dgm:spPr/>
      <dgm:t>
        <a:bodyPr/>
        <a:lstStyle/>
        <a:p>
          <a:endParaRPr lang="ru-RU"/>
        </a:p>
      </dgm:t>
    </dgm:pt>
    <dgm:pt modelId="{11558D77-3349-4054-80D9-9308F20B1980}">
      <dgm:prSet phldrT="[Текст]" custT="1"/>
      <dgm:spPr/>
      <dgm:t>
        <a:bodyPr/>
        <a:lstStyle/>
        <a:p>
          <a:pPr algn="l"/>
          <a:r>
            <a:rPr lang="ru-RU" sz="2800" b="1" i="1" dirty="0" smtClean="0">
              <a:latin typeface="Times New Roman" pitchFamily="18" charset="0"/>
              <a:cs typeface="Times New Roman" pitchFamily="18" charset="0"/>
            </a:rPr>
            <a:t>ознакомление 11-ов и их родителей с нормативно - правовыми документами по итоговой аттестации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C4C082A-B76A-4AB1-9436-42924F9F3C37}" type="parTrans" cxnId="{3AAD6D62-D508-40DF-8326-6E541B29BF59}">
      <dgm:prSet/>
      <dgm:spPr/>
      <dgm:t>
        <a:bodyPr/>
        <a:lstStyle/>
        <a:p>
          <a:endParaRPr lang="ru-RU"/>
        </a:p>
      </dgm:t>
    </dgm:pt>
    <dgm:pt modelId="{47D4C6B5-A80B-49EC-AB80-E652C89AA8F4}" type="sibTrans" cxnId="{3AAD6D62-D508-40DF-8326-6E541B29BF59}">
      <dgm:prSet/>
      <dgm:spPr/>
      <dgm:t>
        <a:bodyPr/>
        <a:lstStyle/>
        <a:p>
          <a:endParaRPr lang="ru-RU"/>
        </a:p>
      </dgm:t>
    </dgm:pt>
    <dgm:pt modelId="{CE3A0BE1-BDE7-4F35-9A6D-90C512A513F1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EEC9846A-73F1-4F27-AEA9-5C591C9DE7CC}" type="parTrans" cxnId="{1DD852EE-FE98-4883-8447-C873A5C34351}">
      <dgm:prSet/>
      <dgm:spPr/>
      <dgm:t>
        <a:bodyPr/>
        <a:lstStyle/>
        <a:p>
          <a:endParaRPr lang="ru-RU"/>
        </a:p>
      </dgm:t>
    </dgm:pt>
    <dgm:pt modelId="{CFE4DCFF-A9EE-4203-AB08-E87097B88A25}" type="sibTrans" cxnId="{1DD852EE-FE98-4883-8447-C873A5C34351}">
      <dgm:prSet/>
      <dgm:spPr/>
      <dgm:t>
        <a:bodyPr/>
        <a:lstStyle/>
        <a:p>
          <a:endParaRPr lang="ru-RU"/>
        </a:p>
      </dgm:t>
    </dgm:pt>
    <dgm:pt modelId="{D2A46CDD-7FCC-47B2-9008-3CBB4678FE82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202C64C3-C468-474D-8134-865D09076497}" type="parTrans" cxnId="{04AEF2D5-08D7-42DD-905F-36F3F1840984}">
      <dgm:prSet/>
      <dgm:spPr/>
      <dgm:t>
        <a:bodyPr/>
        <a:lstStyle/>
        <a:p>
          <a:endParaRPr lang="ru-RU"/>
        </a:p>
      </dgm:t>
    </dgm:pt>
    <dgm:pt modelId="{7402C341-A6EB-4B89-B371-BE7F5C63D523}" type="sibTrans" cxnId="{04AEF2D5-08D7-42DD-905F-36F3F1840984}">
      <dgm:prSet/>
      <dgm:spPr/>
      <dgm:t>
        <a:bodyPr/>
        <a:lstStyle/>
        <a:p>
          <a:endParaRPr lang="ru-RU"/>
        </a:p>
      </dgm:t>
    </dgm:pt>
    <dgm:pt modelId="{91950CE1-8961-4641-B6A2-4E8ADD852299}">
      <dgm:prSet phldrT="[Текст]" custT="1"/>
      <dgm:spPr/>
      <dgm:t>
        <a:bodyPr/>
        <a:lstStyle/>
        <a:p>
          <a:pPr algn="ctr">
            <a:lnSpc>
              <a:spcPct val="90000"/>
            </a:lnSpc>
          </a:pPr>
          <a:r>
            <a:rPr lang="ru-RU" sz="2800" b="1" i="1" dirty="0" smtClean="0">
              <a:latin typeface="Times New Roman" pitchFamily="18" charset="0"/>
              <a:cs typeface="Times New Roman" pitchFamily="18" charset="0"/>
            </a:rPr>
            <a:t>размещение информации, связанной с ЕГЭ, а также материалов  ЕГЭ  по математике на информационном стенде в  кабинете математики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                                                                                                           </a:t>
          </a:r>
          <a:endParaRPr lang="ru-RU" sz="2400" dirty="0"/>
        </a:p>
      </dgm:t>
    </dgm:pt>
    <dgm:pt modelId="{380855D6-FD6C-4D5B-816F-29F332E713F8}" type="parTrans" cxnId="{D3CBA45D-486C-4C44-969A-A861FFCA61D5}">
      <dgm:prSet/>
      <dgm:spPr/>
      <dgm:t>
        <a:bodyPr/>
        <a:lstStyle/>
        <a:p>
          <a:endParaRPr lang="ru-RU"/>
        </a:p>
      </dgm:t>
    </dgm:pt>
    <dgm:pt modelId="{A77F1881-941E-4665-8C80-7B4FF68ED9B0}" type="sibTrans" cxnId="{D3CBA45D-486C-4C44-969A-A861FFCA61D5}">
      <dgm:prSet/>
      <dgm:spPr/>
      <dgm:t>
        <a:bodyPr/>
        <a:lstStyle/>
        <a:p>
          <a:endParaRPr lang="ru-RU"/>
        </a:p>
      </dgm:t>
    </dgm:pt>
    <dgm:pt modelId="{D723999A-D467-4F96-B088-63BDB5104DE5}">
      <dgm:prSet phldrT="[Текст]" custT="1"/>
      <dgm:spPr/>
      <dgm:t>
        <a:bodyPr/>
        <a:lstStyle/>
        <a:p>
          <a:pPr algn="ctr"/>
          <a:r>
            <a:rPr lang="ru-RU" sz="2800" b="1" i="1" dirty="0" smtClean="0">
              <a:latin typeface="Times New Roman" pitchFamily="18" charset="0"/>
              <a:cs typeface="Times New Roman" pitchFamily="18" charset="0"/>
            </a:rPr>
            <a:t>регулярное обновление материала об итоговой аттестации на школьном   информационном  стенде             </a:t>
          </a:r>
          <a:r>
            <a:rPr lang="ru-RU" sz="2400" b="1" i="1" dirty="0" smtClean="0">
              <a:latin typeface="Times New Roman" pitchFamily="18" charset="0"/>
              <a:cs typeface="Times New Roman" pitchFamily="18" charset="0"/>
            </a:rPr>
            <a:t>       </a:t>
          </a:r>
          <a:r>
            <a:rPr lang="ru-RU" sz="1700" b="1" i="1" dirty="0" smtClean="0">
              <a:latin typeface="Times New Roman" pitchFamily="18" charset="0"/>
              <a:cs typeface="Times New Roman" pitchFamily="18" charset="0"/>
            </a:rPr>
            <a:t>                                          </a:t>
          </a:r>
          <a:endParaRPr lang="ru-RU" sz="1700" dirty="0">
            <a:latin typeface="Times New Roman" pitchFamily="18" charset="0"/>
            <a:cs typeface="Times New Roman" pitchFamily="18" charset="0"/>
          </a:endParaRPr>
        </a:p>
      </dgm:t>
    </dgm:pt>
    <dgm:pt modelId="{FEABED4F-05A1-4AD9-BD10-EB58B9902EAA}" type="parTrans" cxnId="{1269F8C8-5647-4D82-81D6-E35ACDFC7AC5}">
      <dgm:prSet/>
      <dgm:spPr/>
      <dgm:t>
        <a:bodyPr/>
        <a:lstStyle/>
        <a:p>
          <a:endParaRPr lang="ru-RU"/>
        </a:p>
      </dgm:t>
    </dgm:pt>
    <dgm:pt modelId="{2DA7CBE2-11C3-4CE0-BAE5-A7EE0F7F93F1}" type="sibTrans" cxnId="{1269F8C8-5647-4D82-81D6-E35ACDFC7AC5}">
      <dgm:prSet/>
      <dgm:spPr/>
      <dgm:t>
        <a:bodyPr/>
        <a:lstStyle/>
        <a:p>
          <a:endParaRPr lang="ru-RU"/>
        </a:p>
      </dgm:t>
    </dgm:pt>
    <dgm:pt modelId="{A1B84A2A-4966-4397-A310-DBABA13482D4}" type="pres">
      <dgm:prSet presAssocID="{1AA4677C-2214-4DA4-904D-AE74581B38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B01C7C-92B0-4271-B0BB-5D05E5A6C22F}" type="pres">
      <dgm:prSet presAssocID="{02F3D898-D053-4673-BB3A-601FE69A81AF}" presName="linNode" presStyleCnt="0"/>
      <dgm:spPr/>
    </dgm:pt>
    <dgm:pt modelId="{A841AA46-EF5E-44FD-BE7F-E27161262DCC}" type="pres">
      <dgm:prSet presAssocID="{02F3D898-D053-4673-BB3A-601FE69A81AF}" presName="parentText" presStyleLbl="node1" presStyleIdx="0" presStyleCnt="3" custScaleX="41841" custLinFactNeighborX="-13309" custLinFactNeighborY="-6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04FB5-4FAC-4588-AC67-2D11D5CEDAFB}" type="pres">
      <dgm:prSet presAssocID="{02F3D898-D053-4673-BB3A-601FE69A81AF}" presName="descendantText" presStyleLbl="alignAccFollowNode1" presStyleIdx="0" presStyleCnt="3" custScaleX="140886" custScaleY="161700" custLinFactNeighborX="905" custLinFactNeighborY="5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6966C-1A5D-422D-A98B-70B3A5BC316E}" type="pres">
      <dgm:prSet presAssocID="{5CD7AEC9-0A32-4DA8-90A9-90A1C72A18C3}" presName="sp" presStyleCnt="0"/>
      <dgm:spPr/>
    </dgm:pt>
    <dgm:pt modelId="{E6DFDC3E-33C6-423F-8148-281A457BE94E}" type="pres">
      <dgm:prSet presAssocID="{CE3A0BE1-BDE7-4F35-9A6D-90C512A513F1}" presName="linNode" presStyleCnt="0"/>
      <dgm:spPr/>
    </dgm:pt>
    <dgm:pt modelId="{2C7A17AC-B544-433E-9500-F4FB137BF8B1}" type="pres">
      <dgm:prSet presAssocID="{CE3A0BE1-BDE7-4F35-9A6D-90C512A513F1}" presName="parentText" presStyleLbl="node1" presStyleIdx="1" presStyleCnt="3" custScaleX="42746" custLinFactNeighborX="-13309" custLinFactNeighborY="43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F9570-5F1A-43F4-A721-706CF809291F}" type="pres">
      <dgm:prSet presAssocID="{CE3A0BE1-BDE7-4F35-9A6D-90C512A513F1}" presName="descendantText" presStyleLbl="alignAccFollowNode1" presStyleIdx="1" presStyleCnt="3" custScaleX="148919" custScaleY="111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52A1C-4C83-436D-A3E7-46EEA1D74290}" type="pres">
      <dgm:prSet presAssocID="{CFE4DCFF-A9EE-4203-AB08-E87097B88A25}" presName="sp" presStyleCnt="0"/>
      <dgm:spPr/>
    </dgm:pt>
    <dgm:pt modelId="{D89AEA38-CF1C-426D-9663-FFCB63E82A0A}" type="pres">
      <dgm:prSet presAssocID="{D2A46CDD-7FCC-47B2-9008-3CBB4678FE82}" presName="linNode" presStyleCnt="0"/>
      <dgm:spPr/>
    </dgm:pt>
    <dgm:pt modelId="{E22FC22F-FFC6-40B7-9CE7-3D810A75866E}" type="pres">
      <dgm:prSet presAssocID="{D2A46CDD-7FCC-47B2-9008-3CBB4678FE82}" presName="parentText" presStyleLbl="node1" presStyleIdx="2" presStyleCnt="3" custScaleX="41899" custLinFactNeighborX="-12750" custLinFactNeighborY="-35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98545-B881-4E06-B6A4-673CDC0018BD}" type="pres">
      <dgm:prSet presAssocID="{D2A46CDD-7FCC-47B2-9008-3CBB4678FE82}" presName="descendantText" presStyleLbl="alignAccFollowNode1" presStyleIdx="2" presStyleCnt="3" custScaleX="152628" custScaleY="137543" custLinFactNeighborX="1403" custLinFactNeighborY="2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D45474-498F-4FAE-A69D-C22E50B3A9C0}" type="presOf" srcId="{91950CE1-8961-4641-B6A2-4E8ADD852299}" destId="{77D98545-B881-4E06-B6A4-673CDC0018BD}" srcOrd="0" destOrd="0" presId="urn:microsoft.com/office/officeart/2005/8/layout/vList5"/>
    <dgm:cxn modelId="{6BC03B6C-8891-4358-BD2E-8041F0F23503}" srcId="{1AA4677C-2214-4DA4-904D-AE74581B3873}" destId="{02F3D898-D053-4673-BB3A-601FE69A81AF}" srcOrd="0" destOrd="0" parTransId="{F4D58E25-332A-4D87-AB1D-EC156374DB11}" sibTransId="{5CD7AEC9-0A32-4DA8-90A9-90A1C72A18C3}"/>
    <dgm:cxn modelId="{3AAD6D62-D508-40DF-8326-6E541B29BF59}" srcId="{02F3D898-D053-4673-BB3A-601FE69A81AF}" destId="{11558D77-3349-4054-80D9-9308F20B1980}" srcOrd="0" destOrd="0" parTransId="{9C4C082A-B76A-4AB1-9436-42924F9F3C37}" sibTransId="{47D4C6B5-A80B-49EC-AB80-E652C89AA8F4}"/>
    <dgm:cxn modelId="{1269F8C8-5647-4D82-81D6-E35ACDFC7AC5}" srcId="{CE3A0BE1-BDE7-4F35-9A6D-90C512A513F1}" destId="{D723999A-D467-4F96-B088-63BDB5104DE5}" srcOrd="0" destOrd="0" parTransId="{FEABED4F-05A1-4AD9-BD10-EB58B9902EAA}" sibTransId="{2DA7CBE2-11C3-4CE0-BAE5-A7EE0F7F93F1}"/>
    <dgm:cxn modelId="{D2F62FC0-216B-48E6-9F66-784A5ACB1C13}" type="presOf" srcId="{02F3D898-D053-4673-BB3A-601FE69A81AF}" destId="{A841AA46-EF5E-44FD-BE7F-E27161262DCC}" srcOrd="0" destOrd="0" presId="urn:microsoft.com/office/officeart/2005/8/layout/vList5"/>
    <dgm:cxn modelId="{BC2FDB3F-1C8F-47D5-86A5-192AE08BB9D9}" type="presOf" srcId="{D723999A-D467-4F96-B088-63BDB5104DE5}" destId="{863F9570-5F1A-43F4-A721-706CF809291F}" srcOrd="0" destOrd="0" presId="urn:microsoft.com/office/officeart/2005/8/layout/vList5"/>
    <dgm:cxn modelId="{8AE2244C-EB9A-4B21-BA31-6D99FB8AEDA2}" type="presOf" srcId="{CE3A0BE1-BDE7-4F35-9A6D-90C512A513F1}" destId="{2C7A17AC-B544-433E-9500-F4FB137BF8B1}" srcOrd="0" destOrd="0" presId="urn:microsoft.com/office/officeart/2005/8/layout/vList5"/>
    <dgm:cxn modelId="{0FE4AADA-B68A-44E3-91EC-FE7A6EB45CD0}" type="presOf" srcId="{1AA4677C-2214-4DA4-904D-AE74581B3873}" destId="{A1B84A2A-4966-4397-A310-DBABA13482D4}" srcOrd="0" destOrd="0" presId="urn:microsoft.com/office/officeart/2005/8/layout/vList5"/>
    <dgm:cxn modelId="{1BF2814D-F034-4B4A-BB19-7057E49C0734}" type="presOf" srcId="{11558D77-3349-4054-80D9-9308F20B1980}" destId="{6D704FB5-4FAC-4588-AC67-2D11D5CEDAFB}" srcOrd="0" destOrd="0" presId="urn:microsoft.com/office/officeart/2005/8/layout/vList5"/>
    <dgm:cxn modelId="{D3CBA45D-486C-4C44-969A-A861FFCA61D5}" srcId="{D2A46CDD-7FCC-47B2-9008-3CBB4678FE82}" destId="{91950CE1-8961-4641-B6A2-4E8ADD852299}" srcOrd="0" destOrd="0" parTransId="{380855D6-FD6C-4D5B-816F-29F332E713F8}" sibTransId="{A77F1881-941E-4665-8C80-7B4FF68ED9B0}"/>
    <dgm:cxn modelId="{04AEF2D5-08D7-42DD-905F-36F3F1840984}" srcId="{1AA4677C-2214-4DA4-904D-AE74581B3873}" destId="{D2A46CDD-7FCC-47B2-9008-3CBB4678FE82}" srcOrd="2" destOrd="0" parTransId="{202C64C3-C468-474D-8134-865D09076497}" sibTransId="{7402C341-A6EB-4B89-B371-BE7F5C63D523}"/>
    <dgm:cxn modelId="{1DD852EE-FE98-4883-8447-C873A5C34351}" srcId="{1AA4677C-2214-4DA4-904D-AE74581B3873}" destId="{CE3A0BE1-BDE7-4F35-9A6D-90C512A513F1}" srcOrd="1" destOrd="0" parTransId="{EEC9846A-73F1-4F27-AEA9-5C591C9DE7CC}" sibTransId="{CFE4DCFF-A9EE-4203-AB08-E87097B88A25}"/>
    <dgm:cxn modelId="{D41665D3-62F4-44BD-8042-1D899496B68A}" type="presOf" srcId="{D2A46CDD-7FCC-47B2-9008-3CBB4678FE82}" destId="{E22FC22F-FFC6-40B7-9CE7-3D810A75866E}" srcOrd="0" destOrd="0" presId="urn:microsoft.com/office/officeart/2005/8/layout/vList5"/>
    <dgm:cxn modelId="{2C0C09F2-AA97-4555-870B-307D3ECAFCA4}" type="presParOf" srcId="{A1B84A2A-4966-4397-A310-DBABA13482D4}" destId="{D3B01C7C-92B0-4271-B0BB-5D05E5A6C22F}" srcOrd="0" destOrd="0" presId="urn:microsoft.com/office/officeart/2005/8/layout/vList5"/>
    <dgm:cxn modelId="{E124D127-1206-457A-ADB6-EB092BF8DA3A}" type="presParOf" srcId="{D3B01C7C-92B0-4271-B0BB-5D05E5A6C22F}" destId="{A841AA46-EF5E-44FD-BE7F-E27161262DCC}" srcOrd="0" destOrd="0" presId="urn:microsoft.com/office/officeart/2005/8/layout/vList5"/>
    <dgm:cxn modelId="{D934C653-2707-48F7-9696-482B0C245C0D}" type="presParOf" srcId="{D3B01C7C-92B0-4271-B0BB-5D05E5A6C22F}" destId="{6D704FB5-4FAC-4588-AC67-2D11D5CEDAFB}" srcOrd="1" destOrd="0" presId="urn:microsoft.com/office/officeart/2005/8/layout/vList5"/>
    <dgm:cxn modelId="{D6D98C5A-A46B-474E-93FD-69B5F6C22B3D}" type="presParOf" srcId="{A1B84A2A-4966-4397-A310-DBABA13482D4}" destId="{4726966C-1A5D-422D-A98B-70B3A5BC316E}" srcOrd="1" destOrd="0" presId="urn:microsoft.com/office/officeart/2005/8/layout/vList5"/>
    <dgm:cxn modelId="{6962C22E-3896-4415-BADD-186B77E9AB4A}" type="presParOf" srcId="{A1B84A2A-4966-4397-A310-DBABA13482D4}" destId="{E6DFDC3E-33C6-423F-8148-281A457BE94E}" srcOrd="2" destOrd="0" presId="urn:microsoft.com/office/officeart/2005/8/layout/vList5"/>
    <dgm:cxn modelId="{7D9E64CC-2030-4020-9D4E-63C2DB81FD24}" type="presParOf" srcId="{E6DFDC3E-33C6-423F-8148-281A457BE94E}" destId="{2C7A17AC-B544-433E-9500-F4FB137BF8B1}" srcOrd="0" destOrd="0" presId="urn:microsoft.com/office/officeart/2005/8/layout/vList5"/>
    <dgm:cxn modelId="{6833930C-8CA4-4B83-9FE6-0EACD8BAA054}" type="presParOf" srcId="{E6DFDC3E-33C6-423F-8148-281A457BE94E}" destId="{863F9570-5F1A-43F4-A721-706CF809291F}" srcOrd="1" destOrd="0" presId="urn:microsoft.com/office/officeart/2005/8/layout/vList5"/>
    <dgm:cxn modelId="{D38B45FE-9847-472F-9167-15F0795438D5}" type="presParOf" srcId="{A1B84A2A-4966-4397-A310-DBABA13482D4}" destId="{5C952A1C-4C83-436D-A3E7-46EEA1D74290}" srcOrd="3" destOrd="0" presId="urn:microsoft.com/office/officeart/2005/8/layout/vList5"/>
    <dgm:cxn modelId="{28DD76FC-32C7-40C8-8D27-EDC5D2A181B0}" type="presParOf" srcId="{A1B84A2A-4966-4397-A310-DBABA13482D4}" destId="{D89AEA38-CF1C-426D-9663-FFCB63E82A0A}" srcOrd="4" destOrd="0" presId="urn:microsoft.com/office/officeart/2005/8/layout/vList5"/>
    <dgm:cxn modelId="{98D9925E-FD20-4294-AA9C-85F41E2D4D71}" type="presParOf" srcId="{D89AEA38-CF1C-426D-9663-FFCB63E82A0A}" destId="{E22FC22F-FFC6-40B7-9CE7-3D810A75866E}" srcOrd="0" destOrd="0" presId="urn:microsoft.com/office/officeart/2005/8/layout/vList5"/>
    <dgm:cxn modelId="{892481C1-8A2F-407F-9705-656852739C86}" type="presParOf" srcId="{D89AEA38-CF1C-426D-9663-FFCB63E82A0A}" destId="{77D98545-B881-4E06-B6A4-673CDC0018BD}" srcOrd="1" destOrd="0" presId="urn:microsoft.com/office/officeart/2005/8/layout/vList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41E4F48-992F-4EC0-A47A-8E9F1848543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77541D-2AD9-417F-AD19-5EEB5DD2B6C5}">
      <dgm:prSet phldrT="[Текст]" custT="1"/>
      <dgm:spPr/>
      <dgm:t>
        <a:bodyPr/>
        <a:lstStyle/>
        <a:p>
          <a:r>
            <a:rPr lang="ru-RU" sz="4400" b="1" i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Проблема</a:t>
          </a:r>
          <a:endParaRPr lang="ru-RU" sz="4400" b="1" i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25134DA7-C161-49DF-8071-DA4E83976A7F}" type="parTrans" cxnId="{848AC280-8DE3-480B-91EB-E636D1D35077}">
      <dgm:prSet/>
      <dgm:spPr/>
      <dgm:t>
        <a:bodyPr/>
        <a:lstStyle/>
        <a:p>
          <a:endParaRPr lang="ru-RU"/>
        </a:p>
      </dgm:t>
    </dgm:pt>
    <dgm:pt modelId="{EA77F7D2-666F-4F15-8010-E5AC8F511CF4}" type="sibTrans" cxnId="{848AC280-8DE3-480B-91EB-E636D1D35077}">
      <dgm:prSet/>
      <dgm:spPr/>
      <dgm:t>
        <a:bodyPr/>
        <a:lstStyle/>
        <a:p>
          <a:endParaRPr lang="ru-RU"/>
        </a:p>
      </dgm:t>
    </dgm:pt>
    <dgm:pt modelId="{06B86F16-B54F-442C-B789-C12D6B1C8E22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4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Пути решения</a:t>
          </a:r>
          <a:endParaRPr lang="ru-RU" sz="4400" b="1" i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A12B8FF-AE7E-4150-A8B2-300F951E85B8}" type="parTrans" cxnId="{2FF20BF2-0A35-4B35-A8E4-988A2AC2ED35}">
      <dgm:prSet/>
      <dgm:spPr/>
      <dgm:t>
        <a:bodyPr/>
        <a:lstStyle/>
        <a:p>
          <a:endParaRPr lang="ru-RU"/>
        </a:p>
      </dgm:t>
    </dgm:pt>
    <dgm:pt modelId="{3EDE7B60-B6D4-4EE3-AE3B-012570D7BDA5}" type="sibTrans" cxnId="{2FF20BF2-0A35-4B35-A8E4-988A2AC2ED35}">
      <dgm:prSet/>
      <dgm:spPr/>
      <dgm:t>
        <a:bodyPr/>
        <a:lstStyle/>
        <a:p>
          <a:endParaRPr lang="ru-RU"/>
        </a:p>
      </dgm:t>
    </dgm:pt>
    <dgm:pt modelId="{B05DD9E6-0D71-4C01-8763-39BB05934E8E}">
      <dgm:prSet phldrT="[Текст]" custT="1"/>
      <dgm:spPr/>
      <dgm:t>
        <a:bodyPr/>
        <a:lstStyle/>
        <a:p>
          <a:r>
            <a:rPr lang="ru-RU" sz="3600" b="1" i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Разный уровень знаний</a:t>
          </a:r>
          <a:endParaRPr lang="ru-RU" sz="3600" b="1" i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DF92C4-3AD7-43CD-AF21-E4B7C4EF9F03}" type="parTrans" cxnId="{20F07981-01A8-4EE6-AEF1-C8A89DA474CE}">
      <dgm:prSet/>
      <dgm:spPr/>
      <dgm:t>
        <a:bodyPr/>
        <a:lstStyle/>
        <a:p>
          <a:endParaRPr lang="ru-RU"/>
        </a:p>
      </dgm:t>
    </dgm:pt>
    <dgm:pt modelId="{BBE1B6FA-36BC-4C71-B53F-7E8C2F41EE49}" type="sibTrans" cxnId="{20F07981-01A8-4EE6-AEF1-C8A89DA474CE}">
      <dgm:prSet/>
      <dgm:spPr/>
      <dgm:t>
        <a:bodyPr/>
        <a:lstStyle/>
        <a:p>
          <a:endParaRPr lang="ru-RU"/>
        </a:p>
      </dgm:t>
    </dgm:pt>
    <dgm:pt modelId="{63E2780B-2410-46A7-8259-13CDEB025716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pPr algn="l"/>
          <a:r>
            <a:rPr lang="ru-RU" sz="32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Три группы: сильные, средние,                   слабые</a:t>
          </a:r>
          <a:endParaRPr lang="ru-RU" sz="3200" b="1" i="1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C746573-9182-4E50-99FC-07D9DC090CB8}" type="parTrans" cxnId="{86DB00C8-044E-42A9-B81F-3FD462971A64}">
      <dgm:prSet/>
      <dgm:spPr/>
      <dgm:t>
        <a:bodyPr/>
        <a:lstStyle/>
        <a:p>
          <a:endParaRPr lang="ru-RU"/>
        </a:p>
      </dgm:t>
    </dgm:pt>
    <dgm:pt modelId="{C58636A8-CEF5-4565-A13C-37801344DAF2}" type="sibTrans" cxnId="{86DB00C8-044E-42A9-B81F-3FD462971A64}">
      <dgm:prSet/>
      <dgm:spPr/>
      <dgm:t>
        <a:bodyPr/>
        <a:lstStyle/>
        <a:p>
          <a:endParaRPr lang="ru-RU"/>
        </a:p>
      </dgm:t>
    </dgm:pt>
    <dgm:pt modelId="{AC038512-6FA8-46A5-B310-D352C92644F0}">
      <dgm:prSet phldrT="[Текст]" custT="1"/>
      <dgm:spPr/>
      <dgm:t>
        <a:bodyPr/>
        <a:lstStyle/>
        <a:p>
          <a:r>
            <a:rPr lang="ru-RU" sz="3600" b="1" i="1" dirty="0" smtClean="0">
              <a:latin typeface="Times New Roman" pitchFamily="18" charset="0"/>
              <a:cs typeface="Times New Roman" pitchFamily="18" charset="0"/>
            </a:rPr>
            <a:t>Низкий уровень знаний</a:t>
          </a:r>
          <a:endParaRPr lang="ru-RU" sz="3600" b="1" i="1" dirty="0">
            <a:latin typeface="Times New Roman" pitchFamily="18" charset="0"/>
            <a:cs typeface="Times New Roman" pitchFamily="18" charset="0"/>
          </a:endParaRPr>
        </a:p>
      </dgm:t>
    </dgm:pt>
    <dgm:pt modelId="{8A2EA4D2-E7C4-4261-ADBA-A1BA189A57DA}" type="parTrans" cxnId="{309DCC48-167E-4783-A3AB-39D3A852A72C}">
      <dgm:prSet/>
      <dgm:spPr/>
      <dgm:t>
        <a:bodyPr/>
        <a:lstStyle/>
        <a:p>
          <a:endParaRPr lang="ru-RU"/>
        </a:p>
      </dgm:t>
    </dgm:pt>
    <dgm:pt modelId="{953CC598-CADE-43CE-8302-E939F38E2BF3}" type="sibTrans" cxnId="{309DCC48-167E-4783-A3AB-39D3A852A72C}">
      <dgm:prSet/>
      <dgm:spPr/>
      <dgm:t>
        <a:bodyPr/>
        <a:lstStyle/>
        <a:p>
          <a:endParaRPr lang="ru-RU"/>
        </a:p>
      </dgm:t>
    </dgm:pt>
    <dgm:pt modelId="{B4D43E7E-BC1F-4394-988A-DCDC15FD72B8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pPr algn="l"/>
          <a:r>
            <a:rPr lang="ru-RU" sz="3200" b="1" i="1" dirty="0" smtClean="0">
              <a:latin typeface="Times New Roman" pitchFamily="18" charset="0"/>
              <a:cs typeface="Times New Roman" pitchFamily="18" charset="0"/>
            </a:rPr>
            <a:t>Отработка определённых заданий</a:t>
          </a:r>
          <a:endParaRPr lang="ru-RU" sz="3200" b="1" i="1" dirty="0">
            <a:latin typeface="Times New Roman" pitchFamily="18" charset="0"/>
            <a:cs typeface="Times New Roman" pitchFamily="18" charset="0"/>
          </a:endParaRPr>
        </a:p>
      </dgm:t>
    </dgm:pt>
    <dgm:pt modelId="{1D600EFE-EB7B-4007-A7E0-DDC2881CEC0C}" type="parTrans" cxnId="{80A73828-0A35-466D-AC2E-73110FF2DD09}">
      <dgm:prSet/>
      <dgm:spPr/>
      <dgm:t>
        <a:bodyPr/>
        <a:lstStyle/>
        <a:p>
          <a:endParaRPr lang="ru-RU"/>
        </a:p>
      </dgm:t>
    </dgm:pt>
    <dgm:pt modelId="{3CF3B095-68F3-4395-B240-006387362CE5}" type="sibTrans" cxnId="{80A73828-0A35-466D-AC2E-73110FF2DD09}">
      <dgm:prSet/>
      <dgm:spPr/>
      <dgm:t>
        <a:bodyPr/>
        <a:lstStyle/>
        <a:p>
          <a:endParaRPr lang="ru-RU"/>
        </a:p>
      </dgm:t>
    </dgm:pt>
    <dgm:pt modelId="{04FEBD71-9378-4CE4-93C7-E63A897A7B06}" type="pres">
      <dgm:prSet presAssocID="{041E4F48-992F-4EC0-A47A-8E9F184854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003F51-3165-42F3-8FFE-4D31D11EFAE8}" type="pres">
      <dgm:prSet presAssocID="{1B77541D-2AD9-417F-AD19-5EEB5DD2B6C5}" presName="linNode" presStyleCnt="0"/>
      <dgm:spPr/>
    </dgm:pt>
    <dgm:pt modelId="{BCAB7711-9AE8-4009-B14A-94E3E668CAD1}" type="pres">
      <dgm:prSet presAssocID="{1B77541D-2AD9-417F-AD19-5EEB5DD2B6C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AA3FC6-0B6F-4A37-B166-BE20793FD34A}" type="pres">
      <dgm:prSet presAssocID="{1B77541D-2AD9-417F-AD19-5EEB5DD2B6C5}" presName="descendantText" presStyleLbl="alignAccFollowNode1" presStyleIdx="0" presStyleCnt="3" custLinFactNeighborX="-2103" custLinFactNeighborY="-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53FEBF-BE4D-4287-AFB9-5A21E10270AF}" type="pres">
      <dgm:prSet presAssocID="{EA77F7D2-666F-4F15-8010-E5AC8F511CF4}" presName="sp" presStyleCnt="0"/>
      <dgm:spPr/>
    </dgm:pt>
    <dgm:pt modelId="{90C8C7B5-D7D4-4D2D-86DF-EA7E1BECBBFB}" type="pres">
      <dgm:prSet presAssocID="{B05DD9E6-0D71-4C01-8763-39BB05934E8E}" presName="linNode" presStyleCnt="0"/>
      <dgm:spPr/>
    </dgm:pt>
    <dgm:pt modelId="{5E0F8BF2-791A-4933-865E-B2AC5397C00E}" type="pres">
      <dgm:prSet presAssocID="{B05DD9E6-0D71-4C01-8763-39BB05934E8E}" presName="parentText" presStyleLbl="node1" presStyleIdx="1" presStyleCnt="3" custScaleX="1350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9F29CF-0870-4096-B3FF-609DF98862D9}" type="pres">
      <dgm:prSet presAssocID="{B05DD9E6-0D71-4C01-8763-39BB05934E8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2B0478-2526-4E19-A0D7-497FD14DBC5E}" type="pres">
      <dgm:prSet presAssocID="{BBE1B6FA-36BC-4C71-B53F-7E8C2F41EE49}" presName="sp" presStyleCnt="0"/>
      <dgm:spPr/>
    </dgm:pt>
    <dgm:pt modelId="{85F3EDC3-C78C-449D-8D4B-161C3C561C56}" type="pres">
      <dgm:prSet presAssocID="{AC038512-6FA8-46A5-B310-D352C92644F0}" presName="linNode" presStyleCnt="0"/>
      <dgm:spPr/>
    </dgm:pt>
    <dgm:pt modelId="{02C8C871-3179-4087-BE54-ABDB2C26D765}" type="pres">
      <dgm:prSet presAssocID="{AC038512-6FA8-46A5-B310-D352C92644F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06C3C-F432-4D51-A33E-F2CE59446415}" type="pres">
      <dgm:prSet presAssocID="{AC038512-6FA8-46A5-B310-D352C92644F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DEAFE7-5BB3-411F-8183-E7EACCC1F715}" type="presOf" srcId="{041E4F48-992F-4EC0-A47A-8E9F18485433}" destId="{04FEBD71-9378-4CE4-93C7-E63A897A7B06}" srcOrd="0" destOrd="0" presId="urn:microsoft.com/office/officeart/2005/8/layout/vList5"/>
    <dgm:cxn modelId="{6121D273-99F9-4709-9CD2-978629FA9E6E}" type="presOf" srcId="{1B77541D-2AD9-417F-AD19-5EEB5DD2B6C5}" destId="{BCAB7711-9AE8-4009-B14A-94E3E668CAD1}" srcOrd="0" destOrd="0" presId="urn:microsoft.com/office/officeart/2005/8/layout/vList5"/>
    <dgm:cxn modelId="{E968230B-4E4A-4AE8-80C7-8FB2B9F444D2}" type="presOf" srcId="{63E2780B-2410-46A7-8259-13CDEB025716}" destId="{419F29CF-0870-4096-B3FF-609DF98862D9}" srcOrd="0" destOrd="0" presId="urn:microsoft.com/office/officeart/2005/8/layout/vList5"/>
    <dgm:cxn modelId="{646AC6DD-1BFA-4F30-9340-88AC77DA2204}" type="presOf" srcId="{AC038512-6FA8-46A5-B310-D352C92644F0}" destId="{02C8C871-3179-4087-BE54-ABDB2C26D765}" srcOrd="0" destOrd="0" presId="urn:microsoft.com/office/officeart/2005/8/layout/vList5"/>
    <dgm:cxn modelId="{2C458522-2978-4FB4-89C1-5831B586A5A8}" type="presOf" srcId="{B05DD9E6-0D71-4C01-8763-39BB05934E8E}" destId="{5E0F8BF2-791A-4933-865E-B2AC5397C00E}" srcOrd="0" destOrd="0" presId="urn:microsoft.com/office/officeart/2005/8/layout/vList5"/>
    <dgm:cxn modelId="{309DCC48-167E-4783-A3AB-39D3A852A72C}" srcId="{041E4F48-992F-4EC0-A47A-8E9F18485433}" destId="{AC038512-6FA8-46A5-B310-D352C92644F0}" srcOrd="2" destOrd="0" parTransId="{8A2EA4D2-E7C4-4261-ADBA-A1BA189A57DA}" sibTransId="{953CC598-CADE-43CE-8302-E939F38E2BF3}"/>
    <dgm:cxn modelId="{80A73828-0A35-466D-AC2E-73110FF2DD09}" srcId="{AC038512-6FA8-46A5-B310-D352C92644F0}" destId="{B4D43E7E-BC1F-4394-988A-DCDC15FD72B8}" srcOrd="0" destOrd="0" parTransId="{1D600EFE-EB7B-4007-A7E0-DDC2881CEC0C}" sibTransId="{3CF3B095-68F3-4395-B240-006387362CE5}"/>
    <dgm:cxn modelId="{86DB00C8-044E-42A9-B81F-3FD462971A64}" srcId="{B05DD9E6-0D71-4C01-8763-39BB05934E8E}" destId="{63E2780B-2410-46A7-8259-13CDEB025716}" srcOrd="0" destOrd="0" parTransId="{1C746573-9182-4E50-99FC-07D9DC090CB8}" sibTransId="{C58636A8-CEF5-4565-A13C-37801344DAF2}"/>
    <dgm:cxn modelId="{A7BA4D16-2872-448A-B56D-CF9C7BFEA252}" type="presOf" srcId="{06B86F16-B54F-442C-B789-C12D6B1C8E22}" destId="{B3AA3FC6-0B6F-4A37-B166-BE20793FD34A}" srcOrd="0" destOrd="0" presId="urn:microsoft.com/office/officeart/2005/8/layout/vList5"/>
    <dgm:cxn modelId="{2FF20BF2-0A35-4B35-A8E4-988A2AC2ED35}" srcId="{1B77541D-2AD9-417F-AD19-5EEB5DD2B6C5}" destId="{06B86F16-B54F-442C-B789-C12D6B1C8E22}" srcOrd="0" destOrd="0" parTransId="{FA12B8FF-AE7E-4150-A8B2-300F951E85B8}" sibTransId="{3EDE7B60-B6D4-4EE3-AE3B-012570D7BDA5}"/>
    <dgm:cxn modelId="{848AC280-8DE3-480B-91EB-E636D1D35077}" srcId="{041E4F48-992F-4EC0-A47A-8E9F18485433}" destId="{1B77541D-2AD9-417F-AD19-5EEB5DD2B6C5}" srcOrd="0" destOrd="0" parTransId="{25134DA7-C161-49DF-8071-DA4E83976A7F}" sibTransId="{EA77F7D2-666F-4F15-8010-E5AC8F511CF4}"/>
    <dgm:cxn modelId="{20F07981-01A8-4EE6-AEF1-C8A89DA474CE}" srcId="{041E4F48-992F-4EC0-A47A-8E9F18485433}" destId="{B05DD9E6-0D71-4C01-8763-39BB05934E8E}" srcOrd="1" destOrd="0" parTransId="{4FDF92C4-3AD7-43CD-AF21-E4B7C4EF9F03}" sibTransId="{BBE1B6FA-36BC-4C71-B53F-7E8C2F41EE49}"/>
    <dgm:cxn modelId="{5783FACC-3E73-4FAF-98B0-E3398B7AE909}" type="presOf" srcId="{B4D43E7E-BC1F-4394-988A-DCDC15FD72B8}" destId="{EE606C3C-F432-4D51-A33E-F2CE59446415}" srcOrd="0" destOrd="0" presId="urn:microsoft.com/office/officeart/2005/8/layout/vList5"/>
    <dgm:cxn modelId="{F748A3EB-C700-4D2F-BB05-9F394161A38A}" type="presParOf" srcId="{04FEBD71-9378-4CE4-93C7-E63A897A7B06}" destId="{5D003F51-3165-42F3-8FFE-4D31D11EFAE8}" srcOrd="0" destOrd="0" presId="urn:microsoft.com/office/officeart/2005/8/layout/vList5"/>
    <dgm:cxn modelId="{A4558162-2667-4F8E-B73A-BC2D19978D9F}" type="presParOf" srcId="{5D003F51-3165-42F3-8FFE-4D31D11EFAE8}" destId="{BCAB7711-9AE8-4009-B14A-94E3E668CAD1}" srcOrd="0" destOrd="0" presId="urn:microsoft.com/office/officeart/2005/8/layout/vList5"/>
    <dgm:cxn modelId="{80DF5BF1-94FF-4D3A-894F-D5BEF85CDD0D}" type="presParOf" srcId="{5D003F51-3165-42F3-8FFE-4D31D11EFAE8}" destId="{B3AA3FC6-0B6F-4A37-B166-BE20793FD34A}" srcOrd="1" destOrd="0" presId="urn:microsoft.com/office/officeart/2005/8/layout/vList5"/>
    <dgm:cxn modelId="{4A31C6E8-6A6A-4D5D-ABCE-E37D9A360FCC}" type="presParOf" srcId="{04FEBD71-9378-4CE4-93C7-E63A897A7B06}" destId="{EC53FEBF-BE4D-4287-AFB9-5A21E10270AF}" srcOrd="1" destOrd="0" presId="urn:microsoft.com/office/officeart/2005/8/layout/vList5"/>
    <dgm:cxn modelId="{48037BE2-75DA-439F-8E28-4EEEF7C9496D}" type="presParOf" srcId="{04FEBD71-9378-4CE4-93C7-E63A897A7B06}" destId="{90C8C7B5-D7D4-4D2D-86DF-EA7E1BECBBFB}" srcOrd="2" destOrd="0" presId="urn:microsoft.com/office/officeart/2005/8/layout/vList5"/>
    <dgm:cxn modelId="{45956AAE-560A-47E7-B0DF-6CC9EA60C505}" type="presParOf" srcId="{90C8C7B5-D7D4-4D2D-86DF-EA7E1BECBBFB}" destId="{5E0F8BF2-791A-4933-865E-B2AC5397C00E}" srcOrd="0" destOrd="0" presId="urn:microsoft.com/office/officeart/2005/8/layout/vList5"/>
    <dgm:cxn modelId="{20124FF5-4029-46ED-B9C0-6451234391DF}" type="presParOf" srcId="{90C8C7B5-D7D4-4D2D-86DF-EA7E1BECBBFB}" destId="{419F29CF-0870-4096-B3FF-609DF98862D9}" srcOrd="1" destOrd="0" presId="urn:microsoft.com/office/officeart/2005/8/layout/vList5"/>
    <dgm:cxn modelId="{7E48557F-0BA9-4E29-A239-E307B83515FB}" type="presParOf" srcId="{04FEBD71-9378-4CE4-93C7-E63A897A7B06}" destId="{232B0478-2526-4E19-A0D7-497FD14DBC5E}" srcOrd="3" destOrd="0" presId="urn:microsoft.com/office/officeart/2005/8/layout/vList5"/>
    <dgm:cxn modelId="{362D8001-278B-4063-8366-8E0B2159B0FE}" type="presParOf" srcId="{04FEBD71-9378-4CE4-93C7-E63A897A7B06}" destId="{85F3EDC3-C78C-449D-8D4B-161C3C561C56}" srcOrd="4" destOrd="0" presId="urn:microsoft.com/office/officeart/2005/8/layout/vList5"/>
    <dgm:cxn modelId="{F073A787-45AD-43D0-B3FA-6C1F3627955A}" type="presParOf" srcId="{85F3EDC3-C78C-449D-8D4B-161C3C561C56}" destId="{02C8C871-3179-4087-BE54-ABDB2C26D765}" srcOrd="0" destOrd="0" presId="urn:microsoft.com/office/officeart/2005/8/layout/vList5"/>
    <dgm:cxn modelId="{5E63FA89-1A8D-46B0-A8EF-ABA1DD828BD1}" type="presParOf" srcId="{85F3EDC3-C78C-449D-8D4B-161C3C561C56}" destId="{EE606C3C-F432-4D51-A33E-F2CE59446415}" srcOrd="1" destOrd="0" presId="urn:microsoft.com/office/officeart/2005/8/layout/vList5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D6144FD-278F-42F3-B4B2-DC1482DF166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37A4E7-911D-45D0-854D-A0562E1315E6}">
      <dgm:prSet phldrT="[Текст]" custT="1"/>
      <dgm:spPr/>
      <dgm:t>
        <a:bodyPr/>
        <a:lstStyle/>
        <a:p>
          <a:r>
            <a:rPr lang="ru-RU" sz="36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Плохая работа с тестами</a:t>
          </a:r>
          <a:endParaRPr lang="ru-RU" sz="3600" b="1" i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C5F8EE8-092C-4C6C-937E-E922DCED5B0E}" type="parTrans" cxnId="{8F32B116-B9BB-4037-BA73-F03C36E5156D}">
      <dgm:prSet/>
      <dgm:spPr/>
      <dgm:t>
        <a:bodyPr/>
        <a:lstStyle/>
        <a:p>
          <a:endParaRPr lang="ru-RU"/>
        </a:p>
      </dgm:t>
    </dgm:pt>
    <dgm:pt modelId="{1333374C-EB26-4E40-8BCF-331963947D8A}" type="sibTrans" cxnId="{8F32B116-B9BB-4037-BA73-F03C36E5156D}">
      <dgm:prSet/>
      <dgm:spPr/>
      <dgm:t>
        <a:bodyPr/>
        <a:lstStyle/>
        <a:p>
          <a:endParaRPr lang="ru-RU"/>
        </a:p>
      </dgm:t>
    </dgm:pt>
    <dgm:pt modelId="{A78AFAB4-9BC8-475E-8F46-224059FC6B24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pPr algn="l"/>
          <a:r>
            <a:rPr lang="ru-RU" sz="3200" b="1" i="1" dirty="0" smtClean="0">
              <a:latin typeface="Times New Roman" pitchFamily="18" charset="0"/>
              <a:cs typeface="Times New Roman" pitchFamily="18" charset="0"/>
            </a:rPr>
            <a:t>Отработка навыков работы с инструкциями и текстами задач</a:t>
          </a:r>
          <a:endParaRPr lang="ru-RU" sz="3200" b="1" i="1" dirty="0">
            <a:latin typeface="Times New Roman" pitchFamily="18" charset="0"/>
            <a:cs typeface="Times New Roman" pitchFamily="18" charset="0"/>
          </a:endParaRPr>
        </a:p>
      </dgm:t>
    </dgm:pt>
    <dgm:pt modelId="{B422D69B-866F-439F-8D65-EA3A17CE0731}" type="parTrans" cxnId="{0D9F5B30-63B9-4E50-A3AB-F0634BD3B1BB}">
      <dgm:prSet/>
      <dgm:spPr/>
      <dgm:t>
        <a:bodyPr/>
        <a:lstStyle/>
        <a:p>
          <a:endParaRPr lang="ru-RU"/>
        </a:p>
      </dgm:t>
    </dgm:pt>
    <dgm:pt modelId="{C867C5DC-1FD4-43D1-A5D5-4E39D526FBAE}" type="sibTrans" cxnId="{0D9F5B30-63B9-4E50-A3AB-F0634BD3B1BB}">
      <dgm:prSet/>
      <dgm:spPr/>
      <dgm:t>
        <a:bodyPr/>
        <a:lstStyle/>
        <a:p>
          <a:endParaRPr lang="ru-RU"/>
        </a:p>
      </dgm:t>
    </dgm:pt>
    <dgm:pt modelId="{3F418C45-CE7A-43FF-B81E-D4C62A11C4FD}">
      <dgm:prSet phldrT="[Текст]" custT="1"/>
      <dgm:spPr/>
      <dgm:t>
        <a:bodyPr/>
        <a:lstStyle/>
        <a:p>
          <a:r>
            <a:rPr lang="ru-RU" sz="36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Нарушена связь между теорией и практикой</a:t>
          </a:r>
          <a:endParaRPr lang="ru-RU" sz="3600" b="1" i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9942033-501E-4341-983D-4CE6B7E042E1}" type="parTrans" cxnId="{F705F3FF-844F-4BA6-8AD3-79316F3D4C52}">
      <dgm:prSet/>
      <dgm:spPr/>
      <dgm:t>
        <a:bodyPr/>
        <a:lstStyle/>
        <a:p>
          <a:endParaRPr lang="ru-RU"/>
        </a:p>
      </dgm:t>
    </dgm:pt>
    <dgm:pt modelId="{D8E6FE59-0A52-42C6-A678-F5D5AF221902}" type="sibTrans" cxnId="{F705F3FF-844F-4BA6-8AD3-79316F3D4C52}">
      <dgm:prSet/>
      <dgm:spPr/>
      <dgm:t>
        <a:bodyPr/>
        <a:lstStyle/>
        <a:p>
          <a:endParaRPr lang="ru-RU"/>
        </a:p>
      </dgm:t>
    </dgm:pt>
    <dgm:pt modelId="{C4A7C958-94C0-4940-98B6-F71968E5438A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pPr algn="l"/>
          <a:r>
            <a:rPr lang="ru-RU" sz="3200" b="1" i="1" dirty="0" smtClean="0">
              <a:latin typeface="Times New Roman" pitchFamily="18" charset="0"/>
              <a:cs typeface="Times New Roman" pitchFamily="18" charset="0"/>
            </a:rPr>
            <a:t>Применение теории для решения задач ЕГЭ </a:t>
          </a:r>
          <a:endParaRPr lang="ru-RU" sz="3200" b="1" i="1" dirty="0">
            <a:latin typeface="Times New Roman" pitchFamily="18" charset="0"/>
            <a:cs typeface="Times New Roman" pitchFamily="18" charset="0"/>
          </a:endParaRPr>
        </a:p>
      </dgm:t>
    </dgm:pt>
    <dgm:pt modelId="{5DE81F53-96C2-4F9D-A45F-FB9872258BD8}" type="parTrans" cxnId="{36C836FE-45AF-4405-9F26-E23582A19DBD}">
      <dgm:prSet/>
      <dgm:spPr/>
      <dgm:t>
        <a:bodyPr/>
        <a:lstStyle/>
        <a:p>
          <a:endParaRPr lang="ru-RU"/>
        </a:p>
      </dgm:t>
    </dgm:pt>
    <dgm:pt modelId="{E8FC2A8C-B28D-4783-A001-0287BD1B5CF5}" type="sibTrans" cxnId="{36C836FE-45AF-4405-9F26-E23582A19DBD}">
      <dgm:prSet/>
      <dgm:spPr/>
      <dgm:t>
        <a:bodyPr/>
        <a:lstStyle/>
        <a:p>
          <a:endParaRPr lang="ru-RU"/>
        </a:p>
      </dgm:t>
    </dgm:pt>
    <dgm:pt modelId="{F25C093A-B644-4AC0-A4A1-359FC5F86D0A}">
      <dgm:prSet phldrT="[Текст]" custT="1"/>
      <dgm:spPr/>
      <dgm:t>
        <a:bodyPr/>
        <a:lstStyle/>
        <a:p>
          <a:r>
            <a:rPr lang="ru-RU" sz="3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Отсутствуют навыки </a:t>
          </a:r>
          <a:r>
            <a:rPr lang="ru-RU" sz="3400" b="1" i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самостоятель-ной</a:t>
          </a:r>
          <a:r>
            <a:rPr lang="ru-RU" sz="3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работы</a:t>
          </a:r>
          <a:endParaRPr lang="ru-RU" sz="3400" b="1" i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78D78B9-1F3B-49FB-A42C-F65CA964F22B}" type="parTrans" cxnId="{B241F4CF-F58B-4EC0-8AD8-E01093B3CED6}">
      <dgm:prSet/>
      <dgm:spPr/>
      <dgm:t>
        <a:bodyPr/>
        <a:lstStyle/>
        <a:p>
          <a:endParaRPr lang="ru-RU"/>
        </a:p>
      </dgm:t>
    </dgm:pt>
    <dgm:pt modelId="{94C2383D-E641-4804-AFC5-672549C98B76}" type="sibTrans" cxnId="{B241F4CF-F58B-4EC0-8AD8-E01093B3CED6}">
      <dgm:prSet/>
      <dgm:spPr/>
      <dgm:t>
        <a:bodyPr/>
        <a:lstStyle/>
        <a:p>
          <a:endParaRPr lang="ru-RU"/>
        </a:p>
      </dgm:t>
    </dgm:pt>
    <dgm:pt modelId="{CE4A43B5-96AF-4F70-A75F-7ED6A4ED5CE7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3000" b="1" i="1" dirty="0" smtClean="0">
              <a:latin typeface="Times New Roman" pitchFamily="18" charset="0"/>
              <a:cs typeface="Times New Roman" pitchFamily="18" charset="0"/>
            </a:rPr>
            <a:t>Применение на уроках различных видов самостоятельной работы</a:t>
          </a:r>
          <a:endParaRPr lang="ru-RU" sz="3000" b="1" i="1" dirty="0">
            <a:latin typeface="Times New Roman" pitchFamily="18" charset="0"/>
            <a:cs typeface="Times New Roman" pitchFamily="18" charset="0"/>
          </a:endParaRPr>
        </a:p>
      </dgm:t>
    </dgm:pt>
    <dgm:pt modelId="{479EDCD2-EF01-4CFC-9A72-E23E1399C57F}" type="parTrans" cxnId="{69F9E7AE-A062-4B0F-9331-3689B7B02E73}">
      <dgm:prSet/>
      <dgm:spPr/>
      <dgm:t>
        <a:bodyPr/>
        <a:lstStyle/>
        <a:p>
          <a:endParaRPr lang="ru-RU"/>
        </a:p>
      </dgm:t>
    </dgm:pt>
    <dgm:pt modelId="{B5FFFA94-A0F0-4853-B2B4-D0C06DBFBD0E}" type="sibTrans" cxnId="{69F9E7AE-A062-4B0F-9331-3689B7B02E73}">
      <dgm:prSet/>
      <dgm:spPr/>
      <dgm:t>
        <a:bodyPr/>
        <a:lstStyle/>
        <a:p>
          <a:endParaRPr lang="ru-RU"/>
        </a:p>
      </dgm:t>
    </dgm:pt>
    <dgm:pt modelId="{0B2D452F-BDB3-4CF8-BD06-173399298EDD}" type="pres">
      <dgm:prSet presAssocID="{8D6144FD-278F-42F3-B4B2-DC1482DF16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429164-E862-42E9-881D-2F93C7B68439}" type="pres">
      <dgm:prSet presAssocID="{8637A4E7-911D-45D0-854D-A0562E1315E6}" presName="linNode" presStyleCnt="0"/>
      <dgm:spPr/>
    </dgm:pt>
    <dgm:pt modelId="{8DC491EC-FDCB-45BC-AC54-68A39F18E368}" type="pres">
      <dgm:prSet presAssocID="{8637A4E7-911D-45D0-854D-A0562E1315E6}" presName="parentText" presStyleLbl="node1" presStyleIdx="0" presStyleCnt="3" custScaleX="115989" custLinFactNeighborX="-543" custLinFactNeighborY="-965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FEC209-1EDA-46DC-987B-5069355B975F}" type="pres">
      <dgm:prSet presAssocID="{8637A4E7-911D-45D0-854D-A0562E1315E6}" presName="descendantText" presStyleLbl="alignAccFollowNode1" presStyleIdx="0" presStyleCnt="3" custScaleY="125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CCC26D-8C9A-41D4-A890-2A1EF0D8CB73}" type="pres">
      <dgm:prSet presAssocID="{1333374C-EB26-4E40-8BCF-331963947D8A}" presName="sp" presStyleCnt="0"/>
      <dgm:spPr/>
    </dgm:pt>
    <dgm:pt modelId="{06C477C4-EBC3-45FB-9E90-3518E8C1567D}" type="pres">
      <dgm:prSet presAssocID="{3F418C45-CE7A-43FF-B81E-D4C62A11C4FD}" presName="linNode" presStyleCnt="0"/>
      <dgm:spPr/>
    </dgm:pt>
    <dgm:pt modelId="{86133E24-B619-413E-ABA0-B2B480007732}" type="pres">
      <dgm:prSet presAssocID="{3F418C45-CE7A-43FF-B81E-D4C62A11C4FD}" presName="parentText" presStyleLbl="node1" presStyleIdx="1" presStyleCnt="3" custScaleX="14905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CCF7D2-B10E-4511-9ABE-C088A83A34F3}" type="pres">
      <dgm:prSet presAssocID="{3F418C45-CE7A-43FF-B81E-D4C62A11C4FD}" presName="descendantText" presStyleLbl="alignAccFollowNode1" presStyleIdx="1" presStyleCnt="3" custScaleY="126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4C8D3C-74E3-4591-8A6C-4C806AFC70B5}" type="pres">
      <dgm:prSet presAssocID="{D8E6FE59-0A52-42C6-A678-F5D5AF221902}" presName="sp" presStyleCnt="0"/>
      <dgm:spPr/>
    </dgm:pt>
    <dgm:pt modelId="{ED416029-E367-439C-BB23-E8A570A1BDEB}" type="pres">
      <dgm:prSet presAssocID="{F25C093A-B644-4AC0-A4A1-359FC5F86D0A}" presName="linNode" presStyleCnt="0"/>
      <dgm:spPr/>
    </dgm:pt>
    <dgm:pt modelId="{B9F3DD52-DD46-43FC-B3CE-10EC467FFB4C}" type="pres">
      <dgm:prSet presAssocID="{F25C093A-B644-4AC0-A4A1-359FC5F86D0A}" presName="parentText" presStyleLbl="node1" presStyleIdx="2" presStyleCnt="3" custScaleX="121111" custLinFactNeighborX="-6" custLinFactNeighborY="-10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17A25F-1252-4C14-87E6-41332BB0D198}" type="pres">
      <dgm:prSet presAssocID="{F25C093A-B644-4AC0-A4A1-359FC5F86D0A}" presName="descendantText" presStyleLbl="alignAccFollowNode1" presStyleIdx="2" presStyleCnt="3" custScaleX="92467" custScaleY="1288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912863-997E-4521-8815-397384BE2754}" type="presOf" srcId="{3F418C45-CE7A-43FF-B81E-D4C62A11C4FD}" destId="{86133E24-B619-413E-ABA0-B2B480007732}" srcOrd="0" destOrd="0" presId="urn:microsoft.com/office/officeart/2005/8/layout/vList5"/>
    <dgm:cxn modelId="{DDE50CC3-B571-403F-AC6C-48358D432C4E}" type="presOf" srcId="{8637A4E7-911D-45D0-854D-A0562E1315E6}" destId="{8DC491EC-FDCB-45BC-AC54-68A39F18E368}" srcOrd="0" destOrd="0" presId="urn:microsoft.com/office/officeart/2005/8/layout/vList5"/>
    <dgm:cxn modelId="{7E9C64D3-EA71-43C1-865A-6DB6F8148460}" type="presOf" srcId="{CE4A43B5-96AF-4F70-A75F-7ED6A4ED5CE7}" destId="{2717A25F-1252-4C14-87E6-41332BB0D198}" srcOrd="0" destOrd="0" presId="urn:microsoft.com/office/officeart/2005/8/layout/vList5"/>
    <dgm:cxn modelId="{B241F4CF-F58B-4EC0-8AD8-E01093B3CED6}" srcId="{8D6144FD-278F-42F3-B4B2-DC1482DF166A}" destId="{F25C093A-B644-4AC0-A4A1-359FC5F86D0A}" srcOrd="2" destOrd="0" parTransId="{878D78B9-1F3B-49FB-A42C-F65CA964F22B}" sibTransId="{94C2383D-E641-4804-AFC5-672549C98B76}"/>
    <dgm:cxn modelId="{AD57DC4F-973B-43FE-90BB-0D5DEE23E0E2}" type="presOf" srcId="{A78AFAB4-9BC8-475E-8F46-224059FC6B24}" destId="{0CFEC209-1EDA-46DC-987B-5069355B975F}" srcOrd="0" destOrd="0" presId="urn:microsoft.com/office/officeart/2005/8/layout/vList5"/>
    <dgm:cxn modelId="{69F9E7AE-A062-4B0F-9331-3689B7B02E73}" srcId="{F25C093A-B644-4AC0-A4A1-359FC5F86D0A}" destId="{CE4A43B5-96AF-4F70-A75F-7ED6A4ED5CE7}" srcOrd="0" destOrd="0" parTransId="{479EDCD2-EF01-4CFC-9A72-E23E1399C57F}" sibTransId="{B5FFFA94-A0F0-4853-B2B4-D0C06DBFBD0E}"/>
    <dgm:cxn modelId="{5C46F826-9F6B-442B-B102-79FEA78A21D9}" type="presOf" srcId="{F25C093A-B644-4AC0-A4A1-359FC5F86D0A}" destId="{B9F3DD52-DD46-43FC-B3CE-10EC467FFB4C}" srcOrd="0" destOrd="0" presId="urn:microsoft.com/office/officeart/2005/8/layout/vList5"/>
    <dgm:cxn modelId="{0D9F5B30-63B9-4E50-A3AB-F0634BD3B1BB}" srcId="{8637A4E7-911D-45D0-854D-A0562E1315E6}" destId="{A78AFAB4-9BC8-475E-8F46-224059FC6B24}" srcOrd="0" destOrd="0" parTransId="{B422D69B-866F-439F-8D65-EA3A17CE0731}" sibTransId="{C867C5DC-1FD4-43D1-A5D5-4E39D526FBAE}"/>
    <dgm:cxn modelId="{8F32B116-B9BB-4037-BA73-F03C36E5156D}" srcId="{8D6144FD-278F-42F3-B4B2-DC1482DF166A}" destId="{8637A4E7-911D-45D0-854D-A0562E1315E6}" srcOrd="0" destOrd="0" parTransId="{CC5F8EE8-092C-4C6C-937E-E922DCED5B0E}" sibTransId="{1333374C-EB26-4E40-8BCF-331963947D8A}"/>
    <dgm:cxn modelId="{88173CE9-AD4B-4B4A-A9DA-6380FF68FD86}" type="presOf" srcId="{8D6144FD-278F-42F3-B4B2-DC1482DF166A}" destId="{0B2D452F-BDB3-4CF8-BD06-173399298EDD}" srcOrd="0" destOrd="0" presId="urn:microsoft.com/office/officeart/2005/8/layout/vList5"/>
    <dgm:cxn modelId="{F705F3FF-844F-4BA6-8AD3-79316F3D4C52}" srcId="{8D6144FD-278F-42F3-B4B2-DC1482DF166A}" destId="{3F418C45-CE7A-43FF-B81E-D4C62A11C4FD}" srcOrd="1" destOrd="0" parTransId="{09942033-501E-4341-983D-4CE6B7E042E1}" sibTransId="{D8E6FE59-0A52-42C6-A678-F5D5AF221902}"/>
    <dgm:cxn modelId="{36C836FE-45AF-4405-9F26-E23582A19DBD}" srcId="{3F418C45-CE7A-43FF-B81E-D4C62A11C4FD}" destId="{C4A7C958-94C0-4940-98B6-F71968E5438A}" srcOrd="0" destOrd="0" parTransId="{5DE81F53-96C2-4F9D-A45F-FB9872258BD8}" sibTransId="{E8FC2A8C-B28D-4783-A001-0287BD1B5CF5}"/>
    <dgm:cxn modelId="{48B507B1-8B1E-4A56-B77C-8096815C9B99}" type="presOf" srcId="{C4A7C958-94C0-4940-98B6-F71968E5438A}" destId="{49CCF7D2-B10E-4511-9ABE-C088A83A34F3}" srcOrd="0" destOrd="0" presId="urn:microsoft.com/office/officeart/2005/8/layout/vList5"/>
    <dgm:cxn modelId="{12A9A8D4-E7D5-4A01-8D32-96883046E080}" type="presParOf" srcId="{0B2D452F-BDB3-4CF8-BD06-173399298EDD}" destId="{0A429164-E862-42E9-881D-2F93C7B68439}" srcOrd="0" destOrd="0" presId="urn:microsoft.com/office/officeart/2005/8/layout/vList5"/>
    <dgm:cxn modelId="{2B43FD74-6B54-44E4-B456-51CA7FD1E4F7}" type="presParOf" srcId="{0A429164-E862-42E9-881D-2F93C7B68439}" destId="{8DC491EC-FDCB-45BC-AC54-68A39F18E368}" srcOrd="0" destOrd="0" presId="urn:microsoft.com/office/officeart/2005/8/layout/vList5"/>
    <dgm:cxn modelId="{73087267-5266-4BD8-A775-DE4EA7A583D7}" type="presParOf" srcId="{0A429164-E862-42E9-881D-2F93C7B68439}" destId="{0CFEC209-1EDA-46DC-987B-5069355B975F}" srcOrd="1" destOrd="0" presId="urn:microsoft.com/office/officeart/2005/8/layout/vList5"/>
    <dgm:cxn modelId="{7DB90D15-5E3B-4CFC-8481-17B2861444FD}" type="presParOf" srcId="{0B2D452F-BDB3-4CF8-BD06-173399298EDD}" destId="{6DCCC26D-8C9A-41D4-A890-2A1EF0D8CB73}" srcOrd="1" destOrd="0" presId="urn:microsoft.com/office/officeart/2005/8/layout/vList5"/>
    <dgm:cxn modelId="{3BF10B10-901A-4AE0-BD2D-88BAA39788D5}" type="presParOf" srcId="{0B2D452F-BDB3-4CF8-BD06-173399298EDD}" destId="{06C477C4-EBC3-45FB-9E90-3518E8C1567D}" srcOrd="2" destOrd="0" presId="urn:microsoft.com/office/officeart/2005/8/layout/vList5"/>
    <dgm:cxn modelId="{243D32FD-4463-409D-8153-841249B17663}" type="presParOf" srcId="{06C477C4-EBC3-45FB-9E90-3518E8C1567D}" destId="{86133E24-B619-413E-ABA0-B2B480007732}" srcOrd="0" destOrd="0" presId="urn:microsoft.com/office/officeart/2005/8/layout/vList5"/>
    <dgm:cxn modelId="{879EED31-B393-4F5C-A46B-FC80EA2FC809}" type="presParOf" srcId="{06C477C4-EBC3-45FB-9E90-3518E8C1567D}" destId="{49CCF7D2-B10E-4511-9ABE-C088A83A34F3}" srcOrd="1" destOrd="0" presId="urn:microsoft.com/office/officeart/2005/8/layout/vList5"/>
    <dgm:cxn modelId="{581AA722-072E-410D-AB14-3FF661EA7E6F}" type="presParOf" srcId="{0B2D452F-BDB3-4CF8-BD06-173399298EDD}" destId="{E54C8D3C-74E3-4591-8A6C-4C806AFC70B5}" srcOrd="3" destOrd="0" presId="urn:microsoft.com/office/officeart/2005/8/layout/vList5"/>
    <dgm:cxn modelId="{D2E941A2-B47B-4AF4-8D09-15CA719DBE84}" type="presParOf" srcId="{0B2D452F-BDB3-4CF8-BD06-173399298EDD}" destId="{ED416029-E367-439C-BB23-E8A570A1BDEB}" srcOrd="4" destOrd="0" presId="urn:microsoft.com/office/officeart/2005/8/layout/vList5"/>
    <dgm:cxn modelId="{8E06123E-E69F-4418-9EF3-AAB47BD31DD7}" type="presParOf" srcId="{ED416029-E367-439C-BB23-E8A570A1BDEB}" destId="{B9F3DD52-DD46-43FC-B3CE-10EC467FFB4C}" srcOrd="0" destOrd="0" presId="urn:microsoft.com/office/officeart/2005/8/layout/vList5"/>
    <dgm:cxn modelId="{4B39924E-DD76-4624-A039-CF010A687918}" type="presParOf" srcId="{ED416029-E367-439C-BB23-E8A570A1BDEB}" destId="{2717A25F-1252-4C14-87E6-41332BB0D198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3B99A-F5C6-4419-9BE2-E0C043D72567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28D29-549D-4AB5-BB1B-DD0845575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28D29-549D-4AB5-BB1B-DD084557574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C4FF2C-4ECB-48FF-87C2-4FCDBD15A748}" type="datetimeFigureOut">
              <a:rPr lang="ru-RU" smtClean="0"/>
              <a:pPr/>
              <a:t>28.02.2013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2FF9B7-1680-4B35-A927-E0E6326F536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hyperlink" Target="11&#1074;.xls" TargetMode="Externa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851648" cy="35004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857760"/>
            <a:ext cx="7530872" cy="157163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28662" y="4857760"/>
            <a:ext cx="750099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Учитель математики                           </a:t>
            </a:r>
            <a:r>
              <a:rPr lang="ru-RU" sz="32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Шайхуллина</a:t>
            </a:r>
            <a:r>
              <a:rPr lang="ru-RU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В.А.</a:t>
            </a:r>
            <a:endParaRPr lang="ru-RU" sz="32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785794"/>
            <a:ext cx="7786742" cy="342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"Система подготовки к ЕГЭ </a:t>
            </a:r>
            <a:r>
              <a:rPr lang="ru-RU" sz="6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по </a:t>
            </a:r>
            <a:r>
              <a:rPr lang="ru-RU" sz="6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математике"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500034" y="285728"/>
            <a:ext cx="8358246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5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5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Информационная работа</a:t>
            </a:r>
          </a:p>
          <a:p>
            <a:pPr algn="ctr"/>
            <a:endParaRPr lang="ru-RU" sz="8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71472" y="714356"/>
            <a:ext cx="807249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Содержательная подготовка</a:t>
            </a:r>
            <a:endParaRPr lang="ru-RU" sz="4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785794"/>
          <a:ext cx="8229600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14"/>
            <a:ext cx="8929718" cy="868346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Психологическая подготовка: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857232"/>
            <a:ext cx="8358246" cy="3714776"/>
          </a:xfrm>
        </p:spPr>
        <p:txBody>
          <a:bodyPr>
            <a:noAutofit/>
          </a:bodyPr>
          <a:lstStyle/>
          <a:p>
            <a:pPr marL="544513" lvl="1" indent="-455613">
              <a:buFont typeface="+mj-lt"/>
              <a:buAutoNum type="arabicParenR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условий для получения необходимых знаний и навыков, которые помогают педагогам в работе с учащимися;</a:t>
            </a:r>
          </a:p>
          <a:p>
            <a:pPr marL="544513" lvl="1" indent="-455613">
              <a:buFont typeface="+mj-lt"/>
              <a:buAutoNum type="arabicParenR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вооружение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учащихся знаниями о психологических особенностях и умениями эффективно организовывать свою работу в соответствии с этими особенностями;</a:t>
            </a:r>
          </a:p>
          <a:p>
            <a:pPr marL="544513" lvl="1" indent="-455613">
              <a:buFont typeface="+mj-lt"/>
              <a:buAutoNum type="arabicParenR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классных часов с психологом, где учащиеся узнают о способах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и самоорганизации, способах снятия тревожности;</a:t>
            </a:r>
          </a:p>
          <a:p>
            <a:pPr marL="544513" lvl="1" indent="-455613">
              <a:buFont typeface="+mj-lt"/>
              <a:buAutoNum type="arabicParenR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встреч с бывшими выпускниками, которые могут поделиться своим опытом сдачи ЕГЭ, расскажут о своих ВУЗах, условиях поступления;</a:t>
            </a:r>
          </a:p>
          <a:p>
            <a:pPr marL="544513" lvl="1" indent="-455613">
              <a:buFont typeface="+mj-lt"/>
              <a:buAutoNum type="arabicParenR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мотивационный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настрой ученика на определённый объём работы, что снимает напряжённость и дает возможность выполнить его более качественно, что соответственно повышает шансы на успех;</a:t>
            </a:r>
          </a:p>
          <a:p>
            <a:pPr marL="544513" lvl="1" indent="-455613">
              <a:buFont typeface="+mj-lt"/>
              <a:buAutoNum type="arabicParenR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освоение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алгоритма последовательности действий, обеспечивающих успешность выпускника.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«Не так страшен  ЕГЭ, как его малюют».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ты готовился, то у тебя всё получится.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Используй свои силы и знания до конца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Помни, что в тебя верят родители, учителя и друзья.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5.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Всё зависит от тебя.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714356"/>
            <a:ext cx="821537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FF00"/>
                </a:solidFill>
              </a:rPr>
              <a:t>Психологический настрой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513071"/>
          <a:ext cx="8429684" cy="534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4"/>
              </a:tblGrid>
              <a:tr h="1428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9733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1.  Создание групп подготовки к ЕГЭ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45519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2. Наличие программы и календарно-тематического планирования работы в группах.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45519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lang="ru-RU" sz="24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Сформированность</a:t>
                      </a:r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системы работы по подготовке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ЕГЭ в ходе учебных занятий и во внеурочное время.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48665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4. Наличие достаточного количества печатных изданий и самостоятельно подготовленных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тестов для отработки знаний, умений и навыков </a:t>
                      </a:r>
                    </a:p>
                    <a:p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5. Наличие интерактивной доски и компьютерной техники в кабинете для работы</a:t>
                      </a:r>
                    </a:p>
                    <a:p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6. Использование </a:t>
                      </a:r>
                      <a:r>
                        <a:rPr lang="ru-RU" sz="2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ЦИОРов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ru-RU" sz="2400" b="1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ЦОРов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69733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7. Применение  ИКТ в ходе подготовки к ЕГЭ.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00034" y="428604"/>
            <a:ext cx="814393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Оснащение педагогического процесса подготовки к ЕГЭ</a:t>
            </a:r>
            <a:endParaRPr lang="ru-RU" sz="4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8912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285728"/>
            <a:ext cx="821537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Содержание образовательных </a:t>
            </a:r>
          </a:p>
          <a:p>
            <a:pPr algn="ctr"/>
            <a:r>
              <a:rPr lang="ru-RU" sz="3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  <a:endParaRPr lang="ru-RU" sz="36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1571612"/>
            <a:ext cx="8715436" cy="507209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63400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" name="Рисунок 9" descr="Слайд1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7143768" y="285728"/>
            <a:ext cx="1857388" cy="1200149"/>
          </a:xfrm>
          <a:prstGeom prst="rect">
            <a:avLst/>
          </a:prstGeom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13822549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hlinkClick r:id="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Каталоги ресурсов для образования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Федеральный центр информационно-образовательных ресурсов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Информационная система «Единое окно доступа к образовательным ресурсам»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Единая Коллекция цифровых образовательных ресурсов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Математика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b="1" i="1" dirty="0" smtClean="0">
              <a:solidFill>
                <a:srgbClr val="FFFF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hlinkClick r:id="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Электронные Математические журналы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Математические библиотеки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"/>
              </a:rPr>
              <a:t>Компьютерные программы для обучения математике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143116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500034" y="642918"/>
            <a:ext cx="821537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Единый государственный экзамен по математике</a:t>
            </a:r>
            <a:endParaRPr lang="ru-RU" sz="4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5870" y="71414"/>
            <a:ext cx="5729270" cy="1143000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минусы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501122" cy="457203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Несоответствие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между проверяемым  на ЕГЭ и изучаемым по школьной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программе.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Экзамены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форме ЕГЭ не могут отследить развитие личности учащегося, сформированности его моральных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нравственных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сторон, его эмоциональной сферы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Некорректно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сформулированные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задания.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процессе проведения экзамена создается стрессовая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ситуация.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 учащиеся пишут экзамен в одинаковых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условиях.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PIC\C-41 Skole, undervisning\C41-10.ep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42852"/>
            <a:ext cx="1357290" cy="1381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71480"/>
            <a:ext cx="3900486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Плюсы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Выпускники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могут поступить в любой ВУЗ страны, конечно с учетом полученных ими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баллов.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Материальная  точка зрения.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Мотивация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учеников.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Возможность   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натаскать» слабых учащихся на определенные виды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заданий.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Объективная  независимая оценка знаний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PIC\C-41 Skole, undervisning\C41-11.ep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42852"/>
            <a:ext cx="214314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500034" y="714356"/>
            <a:ext cx="814393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8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329642" cy="4779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00034" y="714356"/>
            <a:ext cx="8143932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6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9" descr="C41-07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57554" y="3643314"/>
            <a:ext cx="285752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642966"/>
            <a:ext cx="8229600" cy="714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357166"/>
          <a:ext cx="8229600" cy="603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00034" y="714356"/>
            <a:ext cx="8143932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подготовки к ЕГЭ</a:t>
            </a:r>
            <a:endParaRPr lang="ru-RU" sz="48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00034" y="714356"/>
            <a:ext cx="821537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5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Информационная работа</a:t>
            </a:r>
            <a:endParaRPr lang="ru-RU" sz="5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649</Words>
  <Application>Microsoft Office PowerPoint</Application>
  <PresentationFormat>Экран (4:3)</PresentationFormat>
  <Paragraphs>115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Слайд 2</vt:lpstr>
      <vt:lpstr>минусы</vt:lpstr>
      <vt:lpstr>Плюсы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Психологическая подготовка:</vt:lpstr>
      <vt:lpstr>Слайд 14</vt:lpstr>
      <vt:lpstr>Слайд 15</vt:lpstr>
      <vt:lpstr>Слайд 16</vt:lpstr>
    </vt:vector>
  </TitlesOfParts>
  <Company>BEST_XP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Кабинет47</cp:lastModifiedBy>
  <cp:revision>41</cp:revision>
  <dcterms:created xsi:type="dcterms:W3CDTF">2012-11-21T16:10:49Z</dcterms:created>
  <dcterms:modified xsi:type="dcterms:W3CDTF">2013-02-28T07:18:37Z</dcterms:modified>
</cp:coreProperties>
</file>